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notesSlides/notesSlide3.xml" ContentType="application/vnd.openxmlformats-officedocument.presentationml.notesSlide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4"/>
  </p:notesMasterIdLst>
  <p:sldIdLst>
    <p:sldId id="373" r:id="rId2"/>
    <p:sldId id="370" r:id="rId3"/>
    <p:sldId id="286" r:id="rId4"/>
    <p:sldId id="346" r:id="rId5"/>
    <p:sldId id="290" r:id="rId6"/>
    <p:sldId id="292" r:id="rId7"/>
    <p:sldId id="293" r:id="rId8"/>
    <p:sldId id="294" r:id="rId9"/>
    <p:sldId id="295" r:id="rId10"/>
    <p:sldId id="296" r:id="rId11"/>
    <p:sldId id="382" r:id="rId12"/>
    <p:sldId id="297" r:id="rId13"/>
    <p:sldId id="383" r:id="rId14"/>
    <p:sldId id="299" r:id="rId15"/>
    <p:sldId id="301" r:id="rId16"/>
    <p:sldId id="302" r:id="rId17"/>
    <p:sldId id="304" r:id="rId18"/>
    <p:sldId id="378" r:id="rId19"/>
    <p:sldId id="375" r:id="rId20"/>
    <p:sldId id="379" r:id="rId21"/>
    <p:sldId id="380" r:id="rId22"/>
    <p:sldId id="316" r:id="rId23"/>
    <p:sldId id="317" r:id="rId24"/>
    <p:sldId id="315" r:id="rId25"/>
    <p:sldId id="314" r:id="rId26"/>
    <p:sldId id="377" r:id="rId27"/>
    <p:sldId id="319" r:id="rId28"/>
    <p:sldId id="274" r:id="rId29"/>
    <p:sldId id="347" r:id="rId30"/>
    <p:sldId id="348" r:id="rId31"/>
    <p:sldId id="349" r:id="rId32"/>
    <p:sldId id="376" r:id="rId33"/>
    <p:sldId id="321" r:id="rId34"/>
    <p:sldId id="374" r:id="rId35"/>
    <p:sldId id="282" r:id="rId36"/>
    <p:sldId id="306" r:id="rId37"/>
    <p:sldId id="309" r:id="rId38"/>
    <p:sldId id="307" r:id="rId39"/>
    <p:sldId id="327" r:id="rId40"/>
    <p:sldId id="325" r:id="rId41"/>
    <p:sldId id="326" r:id="rId42"/>
    <p:sldId id="324" r:id="rId43"/>
  </p:sldIdLst>
  <p:sldSz cx="12192000" cy="6858000"/>
  <p:notesSz cx="6858000" cy="9144000"/>
  <p:custDataLst>
    <p:tags r:id="rId45"/>
  </p:custDataLst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61BF0B2F-DB36-44CE-8114-D60DFF170E92}">
          <p14:sldIdLst>
            <p14:sldId id="373"/>
            <p14:sldId id="370"/>
          </p14:sldIdLst>
        </p14:section>
        <p14:section name="1.a. The list type" id="{4AF0CB7F-A56B-4CBF-ABF5-F2BF91246606}">
          <p14:sldIdLst>
            <p14:sldId id="286"/>
            <p14:sldId id="346"/>
          </p14:sldIdLst>
        </p14:section>
        <p14:section name="1.b. The for statement" id="{6AFF5B32-8549-4CC2-95B3-8EDD18A6219A}">
          <p14:sldIdLst>
            <p14:sldId id="290"/>
            <p14:sldId id="292"/>
            <p14:sldId id="293"/>
            <p14:sldId id="294"/>
            <p14:sldId id="295"/>
            <p14:sldId id="296"/>
            <p14:sldId id="382"/>
            <p14:sldId id="297"/>
            <p14:sldId id="383"/>
          </p14:sldIdLst>
        </p14:section>
        <p14:section name="1.b. The range generator" id="{4A4CB1B1-7742-4716-8886-5FC08475FCDA}">
          <p14:sldIdLst>
            <p14:sldId id="299"/>
            <p14:sldId id="301"/>
            <p14:sldId id="302"/>
            <p14:sldId id="304"/>
            <p14:sldId id="378"/>
            <p14:sldId id="375"/>
            <p14:sldId id="379"/>
            <p14:sldId id="380"/>
          </p14:sldIdLst>
        </p14:section>
        <p14:section name="2.a. The zip generator" id="{B7C4A8B1-6753-446C-BD2F-9FA9443C49B3}">
          <p14:sldIdLst>
            <p14:sldId id="316"/>
            <p14:sldId id="317"/>
          </p14:sldIdLst>
        </p14:section>
        <p14:section name="2.b. The enumerate generator" id="{6D2A0162-C237-4BD6-9435-DEE4A6D2BD2E}">
          <p14:sldIdLst>
            <p14:sldId id="315"/>
            <p14:sldId id="314"/>
            <p14:sldId id="377"/>
          </p14:sldIdLst>
        </p14:section>
        <p14:section name="2.c. Nested for loops" id="{47BE9909-47AE-4D3C-BA8D-75A877AFAFDF}">
          <p14:sldIdLst>
            <p14:sldId id="319"/>
          </p14:sldIdLst>
        </p14:section>
        <p14:section name="2.d. Break, continue and else in a for loop" id="{7358458C-3E41-44BE-B52B-D4E0DAEA73F8}">
          <p14:sldIdLst>
            <p14:sldId id="274"/>
            <p14:sldId id="347"/>
            <p14:sldId id="348"/>
            <p14:sldId id="349"/>
            <p14:sldId id="376"/>
          </p14:sldIdLst>
        </p14:section>
        <p14:section name="Recap on for loops" id="{CE7F370D-AF74-4F32-8A94-85D95A5343C1}">
          <p14:sldIdLst>
            <p14:sldId id="321"/>
          </p14:sldIdLst>
        </p14:section>
        <p14:section name="Conclusion" id="{8FC5B4E0-8B82-44CE-8E2E-949C5DB81C7E}">
          <p14:sldIdLst>
            <p14:sldId id="374"/>
          </p14:sldIdLst>
        </p14:section>
        <p14:section name="Practice time!" id="{D6DEF869-CF4B-4533-8F28-42744BA0D97E}">
          <p14:sldIdLst>
            <p14:sldId id="282"/>
            <p14:sldId id="306"/>
            <p14:sldId id="309"/>
            <p14:sldId id="307"/>
            <p14:sldId id="327"/>
            <p14:sldId id="325"/>
            <p14:sldId id="326"/>
            <p14:sldId id="32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CDC1EDA-D3A9-44EA-B176-E34ED41D307D}" v="357" dt="2025-08-25T04:58:55.51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1138" y="2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50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tthieu De Mari" userId="dfb708c9-d8dc-439f-9a3b-c772bf4a311c" providerId="ADAL" clId="{101E7AB7-8EB4-4829-835E-8F2601D5E3A1}"/>
    <pc:docChg chg="custSel mod delSld modSld sldOrd modSection">
      <pc:chgData name="Matthieu De Mari" userId="dfb708c9-d8dc-439f-9a3b-c772bf4a311c" providerId="ADAL" clId="{101E7AB7-8EB4-4829-835E-8F2601D5E3A1}" dt="2023-07-25T02:56:39.456" v="23"/>
      <pc:docMkLst>
        <pc:docMk/>
      </pc:docMkLst>
      <pc:sldChg chg="modSp mod">
        <pc:chgData name="Matthieu De Mari" userId="dfb708c9-d8dc-439f-9a3b-c772bf4a311c" providerId="ADAL" clId="{101E7AB7-8EB4-4829-835E-8F2601D5E3A1}" dt="2023-07-24T05:06:21.461" v="14" actId="20577"/>
        <pc:sldMkLst>
          <pc:docMk/>
          <pc:sldMk cId="3314370689" sldId="256"/>
        </pc:sldMkLst>
      </pc:sldChg>
      <pc:sldChg chg="modSp mod">
        <pc:chgData name="Matthieu De Mari" userId="dfb708c9-d8dc-439f-9a3b-c772bf4a311c" providerId="ADAL" clId="{101E7AB7-8EB4-4829-835E-8F2601D5E3A1}" dt="2023-07-20T04:03:42.094" v="12" actId="20577"/>
        <pc:sldMkLst>
          <pc:docMk/>
          <pc:sldMk cId="4228077964" sldId="274"/>
        </pc:sldMkLst>
      </pc:sldChg>
      <pc:sldChg chg="ord">
        <pc:chgData name="Matthieu De Mari" userId="dfb708c9-d8dc-439f-9a3b-c772bf4a311c" providerId="ADAL" clId="{101E7AB7-8EB4-4829-835E-8F2601D5E3A1}" dt="2023-07-25T02:55:55.663" v="16"/>
        <pc:sldMkLst>
          <pc:docMk/>
          <pc:sldMk cId="3618465167" sldId="276"/>
        </pc:sldMkLst>
      </pc:sldChg>
      <pc:sldChg chg="del">
        <pc:chgData name="Matthieu De Mari" userId="dfb708c9-d8dc-439f-9a3b-c772bf4a311c" providerId="ADAL" clId="{101E7AB7-8EB4-4829-835E-8F2601D5E3A1}" dt="2023-07-20T04:02:10.728" v="4" actId="47"/>
        <pc:sldMkLst>
          <pc:docMk/>
          <pc:sldMk cId="2447696643" sldId="277"/>
        </pc:sldMkLst>
      </pc:sldChg>
      <pc:sldChg chg="del">
        <pc:chgData name="Matthieu De Mari" userId="dfb708c9-d8dc-439f-9a3b-c772bf4a311c" providerId="ADAL" clId="{101E7AB7-8EB4-4829-835E-8F2601D5E3A1}" dt="2023-07-20T04:03:31.662" v="10" actId="47"/>
        <pc:sldMkLst>
          <pc:docMk/>
          <pc:sldMk cId="1673799419" sldId="283"/>
        </pc:sldMkLst>
      </pc:sldChg>
      <pc:sldChg chg="modSp mod">
        <pc:chgData name="Matthieu De Mari" userId="dfb708c9-d8dc-439f-9a3b-c772bf4a311c" providerId="ADAL" clId="{101E7AB7-8EB4-4829-835E-8F2601D5E3A1}" dt="2023-07-20T04:01:42.162" v="3" actId="5793"/>
        <pc:sldMkLst>
          <pc:docMk/>
          <pc:sldMk cId="2580947637" sldId="287"/>
        </pc:sldMkLst>
      </pc:sldChg>
      <pc:sldChg chg="ord">
        <pc:chgData name="Matthieu De Mari" userId="dfb708c9-d8dc-439f-9a3b-c772bf4a311c" providerId="ADAL" clId="{101E7AB7-8EB4-4829-835E-8F2601D5E3A1}" dt="2023-07-25T02:55:55.663" v="16"/>
        <pc:sldMkLst>
          <pc:docMk/>
          <pc:sldMk cId="2294422870" sldId="314"/>
        </pc:sldMkLst>
      </pc:sldChg>
      <pc:sldChg chg="ord">
        <pc:chgData name="Matthieu De Mari" userId="dfb708c9-d8dc-439f-9a3b-c772bf4a311c" providerId="ADAL" clId="{101E7AB7-8EB4-4829-835E-8F2601D5E3A1}" dt="2023-07-25T02:55:55.663" v="16"/>
        <pc:sldMkLst>
          <pc:docMk/>
          <pc:sldMk cId="1235754306" sldId="315"/>
        </pc:sldMkLst>
      </pc:sldChg>
      <pc:sldChg chg="addSp delSp modSp mod">
        <pc:chgData name="Matthieu De Mari" userId="dfb708c9-d8dc-439f-9a3b-c772bf4a311c" providerId="ADAL" clId="{101E7AB7-8EB4-4829-835E-8F2601D5E3A1}" dt="2023-07-20T04:03:06.126" v="9" actId="478"/>
        <pc:sldMkLst>
          <pc:docMk/>
          <pc:sldMk cId="763465320" sldId="316"/>
        </pc:sldMkLst>
      </pc:sldChg>
      <pc:sldChg chg="addSp delSp modSp mod">
        <pc:chgData name="Matthieu De Mari" userId="dfb708c9-d8dc-439f-9a3b-c772bf4a311c" providerId="ADAL" clId="{101E7AB7-8EB4-4829-835E-8F2601D5E3A1}" dt="2023-07-20T04:03:02.877" v="6" actId="21"/>
        <pc:sldMkLst>
          <pc:docMk/>
          <pc:sldMk cId="2058038920" sldId="317"/>
        </pc:sldMkLst>
      </pc:sldChg>
      <pc:sldChg chg="modSp mod">
        <pc:chgData name="Matthieu De Mari" userId="dfb708c9-d8dc-439f-9a3b-c772bf4a311c" providerId="ADAL" clId="{101E7AB7-8EB4-4829-835E-8F2601D5E3A1}" dt="2023-07-25T02:56:39.456" v="23"/>
        <pc:sldMkLst>
          <pc:docMk/>
          <pc:sldMk cId="1311594570" sldId="321"/>
        </pc:sldMkLst>
      </pc:sldChg>
      <pc:sldChg chg="del">
        <pc:chgData name="Matthieu De Mari" userId="dfb708c9-d8dc-439f-9a3b-c772bf4a311c" providerId="ADAL" clId="{101E7AB7-8EB4-4829-835E-8F2601D5E3A1}" dt="2023-07-17T05:24:06.166" v="1" actId="47"/>
        <pc:sldMkLst>
          <pc:docMk/>
          <pc:sldMk cId="2115114681" sldId="322"/>
        </pc:sldMkLst>
      </pc:sldChg>
      <pc:sldChg chg="del">
        <pc:chgData name="Matthieu De Mari" userId="dfb708c9-d8dc-439f-9a3b-c772bf4a311c" providerId="ADAL" clId="{101E7AB7-8EB4-4829-835E-8F2601D5E3A1}" dt="2023-07-17T05:24:10.765" v="2" actId="47"/>
        <pc:sldMkLst>
          <pc:docMk/>
          <pc:sldMk cId="3943083880" sldId="329"/>
        </pc:sldMkLst>
      </pc:sldChg>
      <pc:sldChg chg="modSp mod">
        <pc:chgData name="Matthieu De Mari" userId="dfb708c9-d8dc-439f-9a3b-c772bf4a311c" providerId="ADAL" clId="{101E7AB7-8EB4-4829-835E-8F2601D5E3A1}" dt="2023-07-25T02:56:29.309" v="21"/>
        <pc:sldMkLst>
          <pc:docMk/>
          <pc:sldMk cId="2283906932" sldId="343"/>
        </pc:sldMkLst>
      </pc:sldChg>
      <pc:sldChg chg="modSp mod">
        <pc:chgData name="Matthieu De Mari" userId="dfb708c9-d8dc-439f-9a3b-c772bf4a311c" providerId="ADAL" clId="{101E7AB7-8EB4-4829-835E-8F2601D5E3A1}" dt="2023-07-25T02:56:32.726" v="22"/>
        <pc:sldMkLst>
          <pc:docMk/>
          <pc:sldMk cId="3707300296" sldId="345"/>
        </pc:sldMkLst>
      </pc:sldChg>
    </pc:docChg>
  </pc:docChgLst>
  <pc:docChgLst>
    <pc:chgData name="Matthieu De Mari" userId="dfb708c9-d8dc-439f-9a3b-c772bf4a311c" providerId="ADAL" clId="{8CDC1EDA-D3A9-44EA-B176-E34ED41D307D}"/>
    <pc:docChg chg="custSel addSld modSld">
      <pc:chgData name="Matthieu De Mari" userId="dfb708c9-d8dc-439f-9a3b-c772bf4a311c" providerId="ADAL" clId="{8CDC1EDA-D3A9-44EA-B176-E34ED41D307D}" dt="2025-08-25T04:58:55.511" v="529" actId="20577"/>
      <pc:docMkLst>
        <pc:docMk/>
      </pc:docMkLst>
      <pc:sldChg chg="modSp mod">
        <pc:chgData name="Matthieu De Mari" userId="dfb708c9-d8dc-439f-9a3b-c772bf4a311c" providerId="ADAL" clId="{8CDC1EDA-D3A9-44EA-B176-E34ED41D307D}" dt="2025-08-25T04:50:17.489" v="25" actId="27636"/>
        <pc:sldMkLst>
          <pc:docMk/>
          <pc:sldMk cId="259520384" sldId="297"/>
        </pc:sldMkLst>
        <pc:spChg chg="mod">
          <ac:chgData name="Matthieu De Mari" userId="dfb708c9-d8dc-439f-9a3b-c772bf4a311c" providerId="ADAL" clId="{8CDC1EDA-D3A9-44EA-B176-E34ED41D307D}" dt="2025-08-25T04:50:17.489" v="24" actId="27636"/>
          <ac:spMkLst>
            <pc:docMk/>
            <pc:sldMk cId="259520384" sldId="297"/>
            <ac:spMk id="5" creationId="{D1F1D9C3-477F-4AFD-8777-2B1BDB67F86F}"/>
          </ac:spMkLst>
        </pc:spChg>
        <pc:spChg chg="mod">
          <ac:chgData name="Matthieu De Mari" userId="dfb708c9-d8dc-439f-9a3b-c772bf4a311c" providerId="ADAL" clId="{8CDC1EDA-D3A9-44EA-B176-E34ED41D307D}" dt="2025-08-25T04:50:17.489" v="25" actId="27636"/>
          <ac:spMkLst>
            <pc:docMk/>
            <pc:sldMk cId="259520384" sldId="297"/>
            <ac:spMk id="7" creationId="{B06DF7DE-A322-42AD-8F06-6F56F982E96C}"/>
          </ac:spMkLst>
        </pc:spChg>
      </pc:sldChg>
      <pc:sldChg chg="addSp delSp modSp add mod">
        <pc:chgData name="Matthieu De Mari" userId="dfb708c9-d8dc-439f-9a3b-c772bf4a311c" providerId="ADAL" clId="{8CDC1EDA-D3A9-44EA-B176-E34ED41D307D}" dt="2025-08-25T04:53:13.196" v="224" actId="20577"/>
        <pc:sldMkLst>
          <pc:docMk/>
          <pc:sldMk cId="904735650" sldId="382"/>
        </pc:sldMkLst>
        <pc:graphicFrameChg chg="mod modGraphic">
          <ac:chgData name="Matthieu De Mari" userId="dfb708c9-d8dc-439f-9a3b-c772bf4a311c" providerId="ADAL" clId="{8CDC1EDA-D3A9-44EA-B176-E34ED41D307D}" dt="2025-08-25T04:53:13.196" v="224" actId="20577"/>
          <ac:graphicFrameMkLst>
            <pc:docMk/>
            <pc:sldMk cId="904735650" sldId="382"/>
            <ac:graphicFrameMk id="8" creationId="{600F4A31-4971-C278-7826-33CCE49E0395}"/>
          </ac:graphicFrameMkLst>
        </pc:graphicFrameChg>
        <pc:picChg chg="add mod">
          <ac:chgData name="Matthieu De Mari" userId="dfb708c9-d8dc-439f-9a3b-c772bf4a311c" providerId="ADAL" clId="{8CDC1EDA-D3A9-44EA-B176-E34ED41D307D}" dt="2025-08-25T04:50:49.284" v="28"/>
          <ac:picMkLst>
            <pc:docMk/>
            <pc:sldMk cId="904735650" sldId="382"/>
            <ac:picMk id="2" creationId="{313FAEBA-9D90-C40F-99A0-50E7BABE0BA2}"/>
          </ac:picMkLst>
        </pc:picChg>
        <pc:picChg chg="del">
          <ac:chgData name="Matthieu De Mari" userId="dfb708c9-d8dc-439f-9a3b-c772bf4a311c" providerId="ADAL" clId="{8CDC1EDA-D3A9-44EA-B176-E34ED41D307D}" dt="2025-08-25T04:50:48.890" v="27" actId="478"/>
          <ac:picMkLst>
            <pc:docMk/>
            <pc:sldMk cId="904735650" sldId="382"/>
            <ac:picMk id="9" creationId="{D00A48D1-CE88-013E-C0DF-107D50845712}"/>
          </ac:picMkLst>
        </pc:picChg>
      </pc:sldChg>
      <pc:sldChg chg="addSp delSp modSp add mod">
        <pc:chgData name="Matthieu De Mari" userId="dfb708c9-d8dc-439f-9a3b-c772bf4a311c" providerId="ADAL" clId="{8CDC1EDA-D3A9-44EA-B176-E34ED41D307D}" dt="2025-08-25T04:58:55.511" v="529" actId="20577"/>
        <pc:sldMkLst>
          <pc:docMk/>
          <pc:sldMk cId="3689211103" sldId="383"/>
        </pc:sldMkLst>
        <pc:spChg chg="add mod">
          <ac:chgData name="Matthieu De Mari" userId="dfb708c9-d8dc-439f-9a3b-c772bf4a311c" providerId="ADAL" clId="{8CDC1EDA-D3A9-44EA-B176-E34ED41D307D}" dt="2025-08-25T04:57:27.954" v="498" actId="1076"/>
          <ac:spMkLst>
            <pc:docMk/>
            <pc:sldMk cId="3689211103" sldId="383"/>
            <ac:spMk id="4" creationId="{C455BD4E-8DCA-FAD5-6475-801DD3995EEC}"/>
          </ac:spMkLst>
        </pc:spChg>
        <pc:graphicFrameChg chg="mod">
          <ac:chgData name="Matthieu De Mari" userId="dfb708c9-d8dc-439f-9a3b-c772bf4a311c" providerId="ADAL" clId="{8CDC1EDA-D3A9-44EA-B176-E34ED41D307D}" dt="2025-08-25T04:58:55.511" v="529" actId="20577"/>
          <ac:graphicFrameMkLst>
            <pc:docMk/>
            <pc:sldMk cId="3689211103" sldId="383"/>
            <ac:graphicFrameMk id="8" creationId="{FC09AD77-ECC5-0620-C88A-695A55272D1D}"/>
          </ac:graphicFrameMkLst>
        </pc:graphicFrameChg>
        <pc:picChg chg="del">
          <ac:chgData name="Matthieu De Mari" userId="dfb708c9-d8dc-439f-9a3b-c772bf4a311c" providerId="ADAL" clId="{8CDC1EDA-D3A9-44EA-B176-E34ED41D307D}" dt="2025-08-25T04:53:37.261" v="226" actId="478"/>
          <ac:picMkLst>
            <pc:docMk/>
            <pc:sldMk cId="3689211103" sldId="383"/>
            <ac:picMk id="2" creationId="{C7E8CE89-FEBF-9591-8437-F3A3BFFDD899}"/>
          </ac:picMkLst>
        </pc:picChg>
        <pc:picChg chg="add mod">
          <ac:chgData name="Matthieu De Mari" userId="dfb708c9-d8dc-439f-9a3b-c772bf4a311c" providerId="ADAL" clId="{8CDC1EDA-D3A9-44EA-B176-E34ED41D307D}" dt="2025-08-25T04:58:16.928" v="504" actId="1076"/>
          <ac:picMkLst>
            <pc:docMk/>
            <pc:sldMk cId="3689211103" sldId="383"/>
            <ac:picMk id="3" creationId="{4C736390-DEDC-0884-8D7F-81A76AF4CD14}"/>
          </ac:picMkLst>
        </pc:picChg>
      </pc:sldChg>
    </pc:docChg>
  </pc:docChgLst>
  <pc:docChgLst>
    <pc:chgData name="Matthieu De Mari" userId="dfb708c9-d8dc-439f-9a3b-c772bf4a311c" providerId="ADAL" clId="{2801B740-46F3-4AD6-955C-C92EEB8F4016}"/>
    <pc:docChg chg="custSel modSld">
      <pc:chgData name="Matthieu De Mari" userId="dfb708c9-d8dc-439f-9a3b-c772bf4a311c" providerId="ADAL" clId="{2801B740-46F3-4AD6-955C-C92EEB8F4016}" dt="2025-03-19T07:41:11.587" v="26" actId="20577"/>
      <pc:docMkLst>
        <pc:docMk/>
      </pc:docMkLst>
      <pc:sldChg chg="modSp mod">
        <pc:chgData name="Matthieu De Mari" userId="dfb708c9-d8dc-439f-9a3b-c772bf4a311c" providerId="ADAL" clId="{2801B740-46F3-4AD6-955C-C92EEB8F4016}" dt="2025-03-19T07:41:11.587" v="26" actId="20577"/>
        <pc:sldMkLst>
          <pc:docMk/>
          <pc:sldMk cId="3138299022" sldId="324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F5AC6B4-2B65-4FFA-B997-B3A91026D875}" type="doc">
      <dgm:prSet loTypeId="urn:microsoft.com/office/officeart/2005/8/layout/vList6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B82B64AD-9933-4DE1-93F2-5C8C1B82E5F2}">
      <dgm:prSet phldrT="[Text]" custT="1"/>
      <dgm:spPr/>
      <dgm:t>
        <a:bodyPr/>
        <a:lstStyle/>
        <a:p>
          <a:r>
            <a:rPr lang="en-GB" sz="2000" b="1" dirty="0">
              <a:solidFill>
                <a:schemeClr val="accent2"/>
              </a:solidFill>
            </a:rPr>
            <a:t>First iteration</a:t>
          </a:r>
          <a:br>
            <a:rPr lang="en-GB" sz="2000" dirty="0"/>
          </a:br>
          <a:r>
            <a:rPr lang="en-GB" sz="2000" dirty="0"/>
            <a:t>Run code in for loop once</a:t>
          </a:r>
          <a:endParaRPr lang="en-GB" sz="2000" b="1" dirty="0">
            <a:solidFill>
              <a:srgbClr val="00B050"/>
            </a:solidFill>
          </a:endParaRPr>
        </a:p>
      </dgm:t>
    </dgm:pt>
    <dgm:pt modelId="{31BD0D27-3D6D-4EBD-BFFB-4C67CE68A37E}" type="parTrans" cxnId="{3FF9A6BB-9D02-411F-95CD-843989CF342D}">
      <dgm:prSet/>
      <dgm:spPr/>
      <dgm:t>
        <a:bodyPr/>
        <a:lstStyle/>
        <a:p>
          <a:endParaRPr lang="en-GB"/>
        </a:p>
      </dgm:t>
    </dgm:pt>
    <dgm:pt modelId="{972A1F6A-B1BE-49A1-A28E-603A112D6D67}" type="sibTrans" cxnId="{3FF9A6BB-9D02-411F-95CD-843989CF342D}">
      <dgm:prSet/>
      <dgm:spPr/>
      <dgm:t>
        <a:bodyPr/>
        <a:lstStyle/>
        <a:p>
          <a:endParaRPr lang="en-GB"/>
        </a:p>
      </dgm:t>
    </dgm:pt>
    <dgm:pt modelId="{42BD157D-A52B-4736-A56A-EB1CDE362E07}">
      <dgm:prSet phldrT="[Text]" custT="1"/>
      <dgm:spPr/>
      <dgm:t>
        <a:bodyPr/>
        <a:lstStyle/>
        <a:p>
          <a:r>
            <a:rPr lang="en-GB" sz="2000" dirty="0"/>
            <a:t>Retrieve first value in list and assign to iteration variable </a:t>
          </a:r>
          <a:r>
            <a:rPr lang="en-GB" sz="2000" dirty="0" err="1"/>
            <a:t>i</a:t>
          </a:r>
          <a:r>
            <a:rPr lang="en-GB" sz="2000" dirty="0"/>
            <a:t> = 1</a:t>
          </a:r>
        </a:p>
      </dgm:t>
    </dgm:pt>
    <dgm:pt modelId="{9960BB2D-8D3D-4CB4-834F-3C316603F794}" type="parTrans" cxnId="{4709042A-9ABD-4550-A99C-9FF053C703AB}">
      <dgm:prSet/>
      <dgm:spPr/>
      <dgm:t>
        <a:bodyPr/>
        <a:lstStyle/>
        <a:p>
          <a:endParaRPr lang="en-GB"/>
        </a:p>
      </dgm:t>
    </dgm:pt>
    <dgm:pt modelId="{2D650B73-A7FC-4100-A420-7D87FE9510C1}" type="sibTrans" cxnId="{4709042A-9ABD-4550-A99C-9FF053C703AB}">
      <dgm:prSet/>
      <dgm:spPr/>
      <dgm:t>
        <a:bodyPr/>
        <a:lstStyle/>
        <a:p>
          <a:endParaRPr lang="en-GB"/>
        </a:p>
      </dgm:t>
    </dgm:pt>
    <dgm:pt modelId="{E053DA4C-7E04-4234-9900-A0399F31B954}">
      <dgm:prSet phldrT="[Text]" custT="1"/>
      <dgm:spPr/>
      <dgm:t>
        <a:bodyPr/>
        <a:lstStyle/>
        <a:p>
          <a:r>
            <a:rPr lang="en-GB" sz="2000" b="1" dirty="0">
              <a:solidFill>
                <a:schemeClr val="accent2"/>
              </a:solidFill>
            </a:rPr>
            <a:t>Second iteration</a:t>
          </a:r>
          <a:br>
            <a:rPr lang="en-GB" sz="2000" dirty="0"/>
          </a:br>
          <a:r>
            <a:rPr lang="en-GB" sz="2000" dirty="0"/>
            <a:t>Run code in for loop once</a:t>
          </a:r>
          <a:endParaRPr lang="en-GB" sz="2000" b="1" dirty="0">
            <a:solidFill>
              <a:srgbClr val="00B050"/>
            </a:solidFill>
          </a:endParaRPr>
        </a:p>
      </dgm:t>
    </dgm:pt>
    <dgm:pt modelId="{D252E1B9-697E-41DE-9318-E991A7990A3C}" type="parTrans" cxnId="{A281A300-8EAD-4E08-BDD4-47F26CD556ED}">
      <dgm:prSet/>
      <dgm:spPr/>
      <dgm:t>
        <a:bodyPr/>
        <a:lstStyle/>
        <a:p>
          <a:endParaRPr lang="en-GB"/>
        </a:p>
      </dgm:t>
    </dgm:pt>
    <dgm:pt modelId="{EE2A1BB5-A755-4B05-9374-5D02A6F64F8D}" type="sibTrans" cxnId="{A281A300-8EAD-4E08-BDD4-47F26CD556ED}">
      <dgm:prSet/>
      <dgm:spPr/>
      <dgm:t>
        <a:bodyPr/>
        <a:lstStyle/>
        <a:p>
          <a:endParaRPr lang="en-GB"/>
        </a:p>
      </dgm:t>
    </dgm:pt>
    <dgm:pt modelId="{78DB0654-3BE3-4F07-8AC9-C50ED168FC44}">
      <dgm:prSet phldrT="[Text]" custT="1"/>
      <dgm:spPr/>
      <dgm:t>
        <a:bodyPr/>
        <a:lstStyle/>
        <a:p>
          <a:r>
            <a:rPr lang="en-GB" sz="2000" dirty="0"/>
            <a:t>Retrieve second value in list and assign to iteration variable </a:t>
          </a:r>
          <a:r>
            <a:rPr lang="en-GB" sz="2000" dirty="0" err="1"/>
            <a:t>i</a:t>
          </a:r>
          <a:r>
            <a:rPr lang="en-GB" sz="2000" dirty="0"/>
            <a:t> = 2</a:t>
          </a:r>
        </a:p>
      </dgm:t>
    </dgm:pt>
    <dgm:pt modelId="{D4DE1B13-397B-4C90-8188-52F145DCAF64}" type="parTrans" cxnId="{F296F1FF-0767-42DB-B865-8144509317B3}">
      <dgm:prSet/>
      <dgm:spPr/>
      <dgm:t>
        <a:bodyPr/>
        <a:lstStyle/>
        <a:p>
          <a:endParaRPr lang="en-GB"/>
        </a:p>
      </dgm:t>
    </dgm:pt>
    <dgm:pt modelId="{870B0314-E18E-4951-AD96-BDAED155F7B3}" type="sibTrans" cxnId="{F296F1FF-0767-42DB-B865-8144509317B3}">
      <dgm:prSet/>
      <dgm:spPr/>
      <dgm:t>
        <a:bodyPr/>
        <a:lstStyle/>
        <a:p>
          <a:endParaRPr lang="en-GB"/>
        </a:p>
      </dgm:t>
    </dgm:pt>
    <dgm:pt modelId="{3656259E-4107-489C-B39C-0FF18F5C1C40}">
      <dgm:prSet phldrT="[Text]" custT="1"/>
      <dgm:spPr/>
      <dgm:t>
        <a:bodyPr/>
        <a:lstStyle/>
        <a:p>
          <a:r>
            <a:rPr lang="en-GB" sz="2000" dirty="0"/>
            <a:t>…</a:t>
          </a:r>
          <a:endParaRPr lang="en-GB" sz="2000" b="1" dirty="0">
            <a:solidFill>
              <a:srgbClr val="00B050"/>
            </a:solidFill>
          </a:endParaRPr>
        </a:p>
      </dgm:t>
    </dgm:pt>
    <dgm:pt modelId="{39A51AAB-DD90-475F-90FE-E27842B7E57A}" type="parTrans" cxnId="{840AF9A9-FEBF-49C0-AAD4-E723910914E0}">
      <dgm:prSet/>
      <dgm:spPr/>
      <dgm:t>
        <a:bodyPr/>
        <a:lstStyle/>
        <a:p>
          <a:endParaRPr lang="en-GB"/>
        </a:p>
      </dgm:t>
    </dgm:pt>
    <dgm:pt modelId="{FD23D748-2793-4469-B951-EDC3006886E9}" type="sibTrans" cxnId="{840AF9A9-FEBF-49C0-AAD4-E723910914E0}">
      <dgm:prSet/>
      <dgm:spPr/>
      <dgm:t>
        <a:bodyPr/>
        <a:lstStyle/>
        <a:p>
          <a:endParaRPr lang="en-GB"/>
        </a:p>
      </dgm:t>
    </dgm:pt>
    <dgm:pt modelId="{0B4505EC-12A1-4E07-9B4A-23F517DAFFED}">
      <dgm:prSet phldrT="[Text]" custT="1"/>
      <dgm:spPr/>
      <dgm:t>
        <a:bodyPr/>
        <a:lstStyle/>
        <a:p>
          <a:r>
            <a:rPr lang="en-GB" sz="2000" dirty="0"/>
            <a:t>…</a:t>
          </a:r>
        </a:p>
      </dgm:t>
    </dgm:pt>
    <dgm:pt modelId="{FDE18165-E372-4A33-AFD1-B73C9007AD35}" type="parTrans" cxnId="{08C24D3C-9705-4602-A491-A9B2BA820F3D}">
      <dgm:prSet/>
      <dgm:spPr/>
      <dgm:t>
        <a:bodyPr/>
        <a:lstStyle/>
        <a:p>
          <a:endParaRPr lang="en-GB"/>
        </a:p>
      </dgm:t>
    </dgm:pt>
    <dgm:pt modelId="{C9A49B73-8DF9-449E-9672-1441FB49A6D6}" type="sibTrans" cxnId="{08C24D3C-9705-4602-A491-A9B2BA820F3D}">
      <dgm:prSet/>
      <dgm:spPr/>
      <dgm:t>
        <a:bodyPr/>
        <a:lstStyle/>
        <a:p>
          <a:endParaRPr lang="en-GB"/>
        </a:p>
      </dgm:t>
    </dgm:pt>
    <dgm:pt modelId="{3FD39ACC-C7A9-478C-A83F-9887FAF453A3}">
      <dgm:prSet phldrT="[Text]" custT="1"/>
      <dgm:spPr/>
      <dgm:t>
        <a:bodyPr/>
        <a:lstStyle/>
        <a:p>
          <a:r>
            <a:rPr lang="en-GB" sz="2000" b="1" u="none" dirty="0">
              <a:solidFill>
                <a:schemeClr val="accent2"/>
              </a:solidFill>
            </a:rPr>
            <a:t>Last iteration</a:t>
          </a:r>
          <a:br>
            <a:rPr lang="en-GB" sz="2000" dirty="0"/>
          </a:br>
          <a:r>
            <a:rPr lang="en-GB" sz="2000" dirty="0"/>
            <a:t>Run code in for loop once</a:t>
          </a:r>
          <a:endParaRPr lang="en-GB" sz="2000" b="1" dirty="0">
            <a:solidFill>
              <a:srgbClr val="C00000"/>
            </a:solidFill>
          </a:endParaRPr>
        </a:p>
      </dgm:t>
    </dgm:pt>
    <dgm:pt modelId="{3BD69A20-C21F-48B3-9343-0A06F6E15AC2}" type="parTrans" cxnId="{F56A879E-04FD-440E-8E74-37CABEAE8180}">
      <dgm:prSet/>
      <dgm:spPr/>
      <dgm:t>
        <a:bodyPr/>
        <a:lstStyle/>
        <a:p>
          <a:endParaRPr lang="en-GB"/>
        </a:p>
      </dgm:t>
    </dgm:pt>
    <dgm:pt modelId="{96C80516-4AC7-4C36-9366-E77984B454BA}" type="sibTrans" cxnId="{F56A879E-04FD-440E-8E74-37CABEAE8180}">
      <dgm:prSet/>
      <dgm:spPr/>
      <dgm:t>
        <a:bodyPr/>
        <a:lstStyle/>
        <a:p>
          <a:endParaRPr lang="en-GB"/>
        </a:p>
      </dgm:t>
    </dgm:pt>
    <dgm:pt modelId="{B9B04981-6A5D-40C2-A4C8-EEE3B7C1E40F}">
      <dgm:prSet phldrT="[Text]" custT="1"/>
      <dgm:spPr/>
      <dgm:t>
        <a:bodyPr/>
        <a:lstStyle/>
        <a:p>
          <a:r>
            <a:rPr lang="en-GB" sz="2000" dirty="0"/>
            <a:t>Retrieve last value in list and assign to iteration variable </a:t>
          </a:r>
          <a:r>
            <a:rPr lang="en-GB" sz="2000" dirty="0" err="1"/>
            <a:t>i</a:t>
          </a:r>
          <a:r>
            <a:rPr lang="en-GB" sz="2000" dirty="0"/>
            <a:t> = 5</a:t>
          </a:r>
        </a:p>
      </dgm:t>
    </dgm:pt>
    <dgm:pt modelId="{5822F9B6-908F-4D8A-9545-5EB9D0D76414}" type="parTrans" cxnId="{EAFA3D65-3734-4879-BC6C-6A5D5FF8523F}">
      <dgm:prSet/>
      <dgm:spPr/>
      <dgm:t>
        <a:bodyPr/>
        <a:lstStyle/>
        <a:p>
          <a:endParaRPr lang="en-GB"/>
        </a:p>
      </dgm:t>
    </dgm:pt>
    <dgm:pt modelId="{7B452836-15E1-4305-A5D0-2F8609F5DDD3}" type="sibTrans" cxnId="{EAFA3D65-3734-4879-BC6C-6A5D5FF8523F}">
      <dgm:prSet/>
      <dgm:spPr/>
      <dgm:t>
        <a:bodyPr/>
        <a:lstStyle/>
        <a:p>
          <a:endParaRPr lang="en-GB"/>
        </a:p>
      </dgm:t>
    </dgm:pt>
    <dgm:pt modelId="{5BD2E30A-3823-4152-BF49-BFE00AB54D63}">
      <dgm:prSet phldrT="[Text]" custT="1"/>
      <dgm:spPr/>
      <dgm:t>
        <a:bodyPr/>
        <a:lstStyle/>
        <a:p>
          <a:endParaRPr lang="en-GB" sz="2000" dirty="0"/>
        </a:p>
      </dgm:t>
    </dgm:pt>
    <dgm:pt modelId="{6CBBCC76-AE35-4727-9FE0-94954F5CDABF}" type="parTrans" cxnId="{EAF1CAD3-E34C-4686-AE7E-D90311DD553C}">
      <dgm:prSet/>
      <dgm:spPr/>
      <dgm:t>
        <a:bodyPr/>
        <a:lstStyle/>
        <a:p>
          <a:endParaRPr lang="en-GB"/>
        </a:p>
      </dgm:t>
    </dgm:pt>
    <dgm:pt modelId="{2E3E27E4-CD8B-42BB-A231-ECD065033A64}" type="sibTrans" cxnId="{EAF1CAD3-E34C-4686-AE7E-D90311DD553C}">
      <dgm:prSet/>
      <dgm:spPr/>
      <dgm:t>
        <a:bodyPr/>
        <a:lstStyle/>
        <a:p>
          <a:endParaRPr lang="en-GB"/>
        </a:p>
      </dgm:t>
    </dgm:pt>
    <dgm:pt modelId="{5D3A74C6-6EB9-4FDB-8B9D-6251A14B33D9}">
      <dgm:prSet phldrT="[Text]" custT="1"/>
      <dgm:spPr/>
      <dgm:t>
        <a:bodyPr/>
        <a:lstStyle/>
        <a:p>
          <a:r>
            <a:rPr lang="en-GB" sz="2000" dirty="0"/>
            <a:t>Show value of </a:t>
          </a:r>
          <a:r>
            <a:rPr lang="en-GB" sz="2000" dirty="0" err="1"/>
            <a:t>i</a:t>
          </a:r>
          <a:r>
            <a:rPr lang="en-GB" sz="2000" dirty="0"/>
            <a:t> (1)</a:t>
          </a:r>
        </a:p>
      </dgm:t>
    </dgm:pt>
    <dgm:pt modelId="{FBAE551A-1ABF-4D02-A33B-C2AF92676939}" type="parTrans" cxnId="{DB356E0E-975E-410C-8F7D-1F8895DEE017}">
      <dgm:prSet/>
      <dgm:spPr/>
      <dgm:t>
        <a:bodyPr/>
        <a:lstStyle/>
        <a:p>
          <a:endParaRPr lang="en-GB"/>
        </a:p>
      </dgm:t>
    </dgm:pt>
    <dgm:pt modelId="{52D19653-5926-4CBB-BCDC-19F88E6341A3}" type="sibTrans" cxnId="{DB356E0E-975E-410C-8F7D-1F8895DEE017}">
      <dgm:prSet/>
      <dgm:spPr/>
      <dgm:t>
        <a:bodyPr/>
        <a:lstStyle/>
        <a:p>
          <a:endParaRPr lang="en-GB"/>
        </a:p>
      </dgm:t>
    </dgm:pt>
    <dgm:pt modelId="{EBA5187C-B508-4799-9C4F-AFBC4850C6FD}">
      <dgm:prSet custT="1"/>
      <dgm:spPr/>
      <dgm:t>
        <a:bodyPr/>
        <a:lstStyle/>
        <a:p>
          <a:r>
            <a:rPr lang="en-GB" sz="2000" dirty="0"/>
            <a:t>Show value of </a:t>
          </a:r>
          <a:r>
            <a:rPr lang="en-GB" sz="2000" dirty="0" err="1"/>
            <a:t>i</a:t>
          </a:r>
          <a:r>
            <a:rPr lang="en-GB" sz="2000" dirty="0"/>
            <a:t> (2)</a:t>
          </a:r>
        </a:p>
      </dgm:t>
    </dgm:pt>
    <dgm:pt modelId="{A5FBD08D-B4CF-4D82-8F21-925A39F78418}" type="parTrans" cxnId="{7964B6BF-272A-45CA-8487-0C9AB912E981}">
      <dgm:prSet/>
      <dgm:spPr/>
      <dgm:t>
        <a:bodyPr/>
        <a:lstStyle/>
        <a:p>
          <a:endParaRPr lang="en-GB"/>
        </a:p>
      </dgm:t>
    </dgm:pt>
    <dgm:pt modelId="{D3C36269-6853-4935-97F4-CC4984621C6A}" type="sibTrans" cxnId="{7964B6BF-272A-45CA-8487-0C9AB912E981}">
      <dgm:prSet/>
      <dgm:spPr/>
      <dgm:t>
        <a:bodyPr/>
        <a:lstStyle/>
        <a:p>
          <a:endParaRPr lang="en-GB"/>
        </a:p>
      </dgm:t>
    </dgm:pt>
    <dgm:pt modelId="{5C56CD87-5DA4-4178-A04D-7036AE7A28F7}">
      <dgm:prSet custT="1"/>
      <dgm:spPr/>
      <dgm:t>
        <a:bodyPr/>
        <a:lstStyle/>
        <a:p>
          <a:endParaRPr lang="en-GB" sz="2000" dirty="0"/>
        </a:p>
      </dgm:t>
    </dgm:pt>
    <dgm:pt modelId="{71699233-DCA5-417D-9363-9CDC3DA216AB}" type="parTrans" cxnId="{ADD01E02-28B7-4731-AC44-17DF4801B8B1}">
      <dgm:prSet/>
      <dgm:spPr/>
      <dgm:t>
        <a:bodyPr/>
        <a:lstStyle/>
        <a:p>
          <a:endParaRPr lang="en-GB"/>
        </a:p>
      </dgm:t>
    </dgm:pt>
    <dgm:pt modelId="{FBF51F05-1382-41BD-A564-1F4B9A1DBB5E}" type="sibTrans" cxnId="{ADD01E02-28B7-4731-AC44-17DF4801B8B1}">
      <dgm:prSet/>
      <dgm:spPr/>
      <dgm:t>
        <a:bodyPr/>
        <a:lstStyle/>
        <a:p>
          <a:endParaRPr lang="en-GB"/>
        </a:p>
      </dgm:t>
    </dgm:pt>
    <dgm:pt modelId="{CEC44A1C-8BA5-48F8-804E-600FACE65597}">
      <dgm:prSet custT="1"/>
      <dgm:spPr/>
      <dgm:t>
        <a:bodyPr/>
        <a:lstStyle/>
        <a:p>
          <a:r>
            <a:rPr lang="en-GB" sz="2000" dirty="0"/>
            <a:t>Show value of </a:t>
          </a:r>
          <a:r>
            <a:rPr lang="en-GB" sz="2000" dirty="0" err="1"/>
            <a:t>i</a:t>
          </a:r>
          <a:r>
            <a:rPr lang="en-GB" sz="2000" dirty="0"/>
            <a:t> (5)</a:t>
          </a:r>
        </a:p>
      </dgm:t>
    </dgm:pt>
    <dgm:pt modelId="{9BF9693E-29DE-454A-9F46-ABF457274D1F}" type="parTrans" cxnId="{E53C8095-46EC-4E0A-80E2-024B41ABA70C}">
      <dgm:prSet/>
      <dgm:spPr/>
      <dgm:t>
        <a:bodyPr/>
        <a:lstStyle/>
        <a:p>
          <a:endParaRPr lang="en-GB"/>
        </a:p>
      </dgm:t>
    </dgm:pt>
    <dgm:pt modelId="{F7EE2BF8-A5CD-461D-B135-EEDB581218D6}" type="sibTrans" cxnId="{E53C8095-46EC-4E0A-80E2-024B41ABA70C}">
      <dgm:prSet/>
      <dgm:spPr/>
      <dgm:t>
        <a:bodyPr/>
        <a:lstStyle/>
        <a:p>
          <a:endParaRPr lang="en-GB"/>
        </a:p>
      </dgm:t>
    </dgm:pt>
    <dgm:pt modelId="{86281EF1-F5C1-4B9B-9D44-ABB89D5DD99E}">
      <dgm:prSet custT="1"/>
      <dgm:spPr/>
      <dgm:t>
        <a:bodyPr/>
        <a:lstStyle/>
        <a:p>
          <a:endParaRPr lang="en-GB" sz="2000" dirty="0"/>
        </a:p>
      </dgm:t>
    </dgm:pt>
    <dgm:pt modelId="{E6588BF3-108C-48A4-AE46-2AE90BC2EC4A}" type="parTrans" cxnId="{7A9C1412-5F7A-48B1-8B26-38F16BDEF324}">
      <dgm:prSet/>
      <dgm:spPr/>
      <dgm:t>
        <a:bodyPr/>
        <a:lstStyle/>
        <a:p>
          <a:endParaRPr lang="en-GB"/>
        </a:p>
      </dgm:t>
    </dgm:pt>
    <dgm:pt modelId="{DAB90B84-4F83-40F4-AE3F-26B00F1EE1B5}" type="sibTrans" cxnId="{7A9C1412-5F7A-48B1-8B26-38F16BDEF324}">
      <dgm:prSet/>
      <dgm:spPr/>
      <dgm:t>
        <a:bodyPr/>
        <a:lstStyle/>
        <a:p>
          <a:endParaRPr lang="en-GB"/>
        </a:p>
      </dgm:t>
    </dgm:pt>
    <dgm:pt modelId="{AF795D53-F249-4523-B43F-CACC47022C9A}" type="pres">
      <dgm:prSet presAssocID="{CF5AC6B4-2B65-4FFA-B997-B3A91026D875}" presName="Name0" presStyleCnt="0">
        <dgm:presLayoutVars>
          <dgm:dir/>
          <dgm:animLvl val="lvl"/>
          <dgm:resizeHandles/>
        </dgm:presLayoutVars>
      </dgm:prSet>
      <dgm:spPr/>
    </dgm:pt>
    <dgm:pt modelId="{D6F704C6-AB7D-4969-9D50-7EF6E30FD69D}" type="pres">
      <dgm:prSet presAssocID="{B82B64AD-9933-4DE1-93F2-5C8C1B82E5F2}" presName="linNode" presStyleCnt="0"/>
      <dgm:spPr/>
    </dgm:pt>
    <dgm:pt modelId="{4DE5A66B-6AD1-4346-8D1D-F4D8DF2068C0}" type="pres">
      <dgm:prSet presAssocID="{B82B64AD-9933-4DE1-93F2-5C8C1B82E5F2}" presName="parentShp" presStyleLbl="node1" presStyleIdx="0" presStyleCnt="4" custScaleX="133680">
        <dgm:presLayoutVars>
          <dgm:bulletEnabled val="1"/>
        </dgm:presLayoutVars>
      </dgm:prSet>
      <dgm:spPr/>
    </dgm:pt>
    <dgm:pt modelId="{F829685E-3FD9-4BC1-9FFD-451EC91C7CF4}" type="pres">
      <dgm:prSet presAssocID="{B82B64AD-9933-4DE1-93F2-5C8C1B82E5F2}" presName="childShp" presStyleLbl="bgAccFollowNode1" presStyleIdx="0" presStyleCnt="4">
        <dgm:presLayoutVars>
          <dgm:bulletEnabled val="1"/>
        </dgm:presLayoutVars>
      </dgm:prSet>
      <dgm:spPr/>
    </dgm:pt>
    <dgm:pt modelId="{1CC22257-CC73-4CBA-8925-5747A4A4145B}" type="pres">
      <dgm:prSet presAssocID="{972A1F6A-B1BE-49A1-A28E-603A112D6D67}" presName="spacing" presStyleCnt="0"/>
      <dgm:spPr/>
    </dgm:pt>
    <dgm:pt modelId="{68990475-3B0F-43D5-9CB2-F2D586B1958F}" type="pres">
      <dgm:prSet presAssocID="{E053DA4C-7E04-4234-9900-A0399F31B954}" presName="linNode" presStyleCnt="0"/>
      <dgm:spPr/>
    </dgm:pt>
    <dgm:pt modelId="{B6F1EA95-2FED-4C18-ABAD-4F6738061116}" type="pres">
      <dgm:prSet presAssocID="{E053DA4C-7E04-4234-9900-A0399F31B954}" presName="parentShp" presStyleLbl="node1" presStyleIdx="1" presStyleCnt="4" custScaleX="133680">
        <dgm:presLayoutVars>
          <dgm:bulletEnabled val="1"/>
        </dgm:presLayoutVars>
      </dgm:prSet>
      <dgm:spPr/>
    </dgm:pt>
    <dgm:pt modelId="{054599BD-B708-4E3B-95CB-4BDA6E05932F}" type="pres">
      <dgm:prSet presAssocID="{E053DA4C-7E04-4234-9900-A0399F31B954}" presName="childShp" presStyleLbl="bgAccFollowNode1" presStyleIdx="1" presStyleCnt="4">
        <dgm:presLayoutVars>
          <dgm:bulletEnabled val="1"/>
        </dgm:presLayoutVars>
      </dgm:prSet>
      <dgm:spPr/>
    </dgm:pt>
    <dgm:pt modelId="{1FEDB083-A006-42EC-BB25-E5FF184CD595}" type="pres">
      <dgm:prSet presAssocID="{EE2A1BB5-A755-4B05-9374-5D02A6F64F8D}" presName="spacing" presStyleCnt="0"/>
      <dgm:spPr/>
    </dgm:pt>
    <dgm:pt modelId="{18D94D83-16E6-40AD-9A2E-3CC0DF60B0AA}" type="pres">
      <dgm:prSet presAssocID="{3656259E-4107-489C-B39C-0FF18F5C1C40}" presName="linNode" presStyleCnt="0"/>
      <dgm:spPr/>
    </dgm:pt>
    <dgm:pt modelId="{F7767A4C-D944-44EE-AFC3-F86B308B5254}" type="pres">
      <dgm:prSet presAssocID="{3656259E-4107-489C-B39C-0FF18F5C1C40}" presName="parentShp" presStyleLbl="node1" presStyleIdx="2" presStyleCnt="4" custScaleX="133680">
        <dgm:presLayoutVars>
          <dgm:bulletEnabled val="1"/>
        </dgm:presLayoutVars>
      </dgm:prSet>
      <dgm:spPr/>
    </dgm:pt>
    <dgm:pt modelId="{2B90CB2B-C759-4878-83DF-40838930B163}" type="pres">
      <dgm:prSet presAssocID="{3656259E-4107-489C-B39C-0FF18F5C1C40}" presName="childShp" presStyleLbl="bgAccFollowNode1" presStyleIdx="2" presStyleCnt="4">
        <dgm:presLayoutVars>
          <dgm:bulletEnabled val="1"/>
        </dgm:presLayoutVars>
      </dgm:prSet>
      <dgm:spPr/>
    </dgm:pt>
    <dgm:pt modelId="{06F6FFA0-624C-428E-9681-F754164F3A81}" type="pres">
      <dgm:prSet presAssocID="{FD23D748-2793-4469-B951-EDC3006886E9}" presName="spacing" presStyleCnt="0"/>
      <dgm:spPr/>
    </dgm:pt>
    <dgm:pt modelId="{FF39C43E-DAA4-43B9-9C87-C8EE50E7D528}" type="pres">
      <dgm:prSet presAssocID="{3FD39ACC-C7A9-478C-A83F-9887FAF453A3}" presName="linNode" presStyleCnt="0"/>
      <dgm:spPr/>
    </dgm:pt>
    <dgm:pt modelId="{87C2D28B-CBA0-4AA3-A91E-993DE3FD8326}" type="pres">
      <dgm:prSet presAssocID="{3FD39ACC-C7A9-478C-A83F-9887FAF453A3}" presName="parentShp" presStyleLbl="node1" presStyleIdx="3" presStyleCnt="4" custScaleX="133680">
        <dgm:presLayoutVars>
          <dgm:bulletEnabled val="1"/>
        </dgm:presLayoutVars>
      </dgm:prSet>
      <dgm:spPr/>
    </dgm:pt>
    <dgm:pt modelId="{4D9DE28E-DF67-42D0-A901-A8270586D857}" type="pres">
      <dgm:prSet presAssocID="{3FD39ACC-C7A9-478C-A83F-9887FAF453A3}" presName="childShp" presStyleLbl="bgAccFollowNode1" presStyleIdx="3" presStyleCnt="4">
        <dgm:presLayoutVars>
          <dgm:bulletEnabled val="1"/>
        </dgm:presLayoutVars>
      </dgm:prSet>
      <dgm:spPr/>
    </dgm:pt>
  </dgm:ptLst>
  <dgm:cxnLst>
    <dgm:cxn modelId="{A281A300-8EAD-4E08-BDD4-47F26CD556ED}" srcId="{CF5AC6B4-2B65-4FFA-B997-B3A91026D875}" destId="{E053DA4C-7E04-4234-9900-A0399F31B954}" srcOrd="1" destOrd="0" parTransId="{D252E1B9-697E-41DE-9318-E991A7990A3C}" sibTransId="{EE2A1BB5-A755-4B05-9374-5D02A6F64F8D}"/>
    <dgm:cxn modelId="{ADD01E02-28B7-4731-AC44-17DF4801B8B1}" srcId="{E053DA4C-7E04-4234-9900-A0399F31B954}" destId="{5C56CD87-5DA4-4178-A04D-7036AE7A28F7}" srcOrd="2" destOrd="0" parTransId="{71699233-DCA5-417D-9363-9CDC3DA216AB}" sibTransId="{FBF51F05-1382-41BD-A564-1F4B9A1DBB5E}"/>
    <dgm:cxn modelId="{82671506-AD14-495B-A693-9DB62FB80FDC}" type="presOf" srcId="{0B4505EC-12A1-4E07-9B4A-23F517DAFFED}" destId="{2B90CB2B-C759-4878-83DF-40838930B163}" srcOrd="0" destOrd="0" presId="urn:microsoft.com/office/officeart/2005/8/layout/vList6"/>
    <dgm:cxn modelId="{DB356E0E-975E-410C-8F7D-1F8895DEE017}" srcId="{B82B64AD-9933-4DE1-93F2-5C8C1B82E5F2}" destId="{5D3A74C6-6EB9-4FDB-8B9D-6251A14B33D9}" srcOrd="1" destOrd="0" parTransId="{FBAE551A-1ABF-4D02-A33B-C2AF92676939}" sibTransId="{52D19653-5926-4CBB-BCDC-19F88E6341A3}"/>
    <dgm:cxn modelId="{7A9C1412-5F7A-48B1-8B26-38F16BDEF324}" srcId="{3FD39ACC-C7A9-478C-A83F-9887FAF453A3}" destId="{86281EF1-F5C1-4B9B-9D44-ABB89D5DD99E}" srcOrd="2" destOrd="0" parTransId="{E6588BF3-108C-48A4-AE46-2AE90BC2EC4A}" sibTransId="{DAB90B84-4F83-40F4-AE3F-26B00F1EE1B5}"/>
    <dgm:cxn modelId="{9D56D312-ACBC-4A7B-9E6F-CB822943AA51}" type="presOf" srcId="{B9B04981-6A5D-40C2-A4C8-EEE3B7C1E40F}" destId="{4D9DE28E-DF67-42D0-A901-A8270586D857}" srcOrd="0" destOrd="0" presId="urn:microsoft.com/office/officeart/2005/8/layout/vList6"/>
    <dgm:cxn modelId="{4709042A-9ABD-4550-A99C-9FF053C703AB}" srcId="{B82B64AD-9933-4DE1-93F2-5C8C1B82E5F2}" destId="{42BD157D-A52B-4736-A56A-EB1CDE362E07}" srcOrd="0" destOrd="0" parTransId="{9960BB2D-8D3D-4CB4-834F-3C316603F794}" sibTransId="{2D650B73-A7FC-4100-A420-7D87FE9510C1}"/>
    <dgm:cxn modelId="{3F541031-1EA4-44D5-823B-745FB8965AB2}" type="presOf" srcId="{3FD39ACC-C7A9-478C-A83F-9887FAF453A3}" destId="{87C2D28B-CBA0-4AA3-A91E-993DE3FD8326}" srcOrd="0" destOrd="0" presId="urn:microsoft.com/office/officeart/2005/8/layout/vList6"/>
    <dgm:cxn modelId="{0FD9C635-94B5-46DE-8310-5B6E2BCF0A13}" type="presOf" srcId="{E053DA4C-7E04-4234-9900-A0399F31B954}" destId="{B6F1EA95-2FED-4C18-ABAD-4F6738061116}" srcOrd="0" destOrd="0" presId="urn:microsoft.com/office/officeart/2005/8/layout/vList6"/>
    <dgm:cxn modelId="{08C24D3C-9705-4602-A491-A9B2BA820F3D}" srcId="{3656259E-4107-489C-B39C-0FF18F5C1C40}" destId="{0B4505EC-12A1-4E07-9B4A-23F517DAFFED}" srcOrd="0" destOrd="0" parTransId="{FDE18165-E372-4A33-AFD1-B73C9007AD35}" sibTransId="{C9A49B73-8DF9-449E-9672-1441FB49A6D6}"/>
    <dgm:cxn modelId="{AB8BFC5C-E681-4494-87A6-CC5922A90F05}" type="presOf" srcId="{5C56CD87-5DA4-4178-A04D-7036AE7A28F7}" destId="{054599BD-B708-4E3B-95CB-4BDA6E05932F}" srcOrd="0" destOrd="2" presId="urn:microsoft.com/office/officeart/2005/8/layout/vList6"/>
    <dgm:cxn modelId="{050A3E5F-27FA-40D2-AFA8-AC9C94A00958}" type="presOf" srcId="{78DB0654-3BE3-4F07-8AC9-C50ED168FC44}" destId="{054599BD-B708-4E3B-95CB-4BDA6E05932F}" srcOrd="0" destOrd="0" presId="urn:microsoft.com/office/officeart/2005/8/layout/vList6"/>
    <dgm:cxn modelId="{FC80DF5F-FD6F-458B-9D9F-DAF52769280D}" type="presOf" srcId="{EBA5187C-B508-4799-9C4F-AFBC4850C6FD}" destId="{054599BD-B708-4E3B-95CB-4BDA6E05932F}" srcOrd="0" destOrd="1" presId="urn:microsoft.com/office/officeart/2005/8/layout/vList6"/>
    <dgm:cxn modelId="{BF554942-97CA-41C1-B59A-382C60F02E03}" type="presOf" srcId="{3656259E-4107-489C-B39C-0FF18F5C1C40}" destId="{F7767A4C-D944-44EE-AFC3-F86B308B5254}" srcOrd="0" destOrd="0" presId="urn:microsoft.com/office/officeart/2005/8/layout/vList6"/>
    <dgm:cxn modelId="{EAFA3D65-3734-4879-BC6C-6A5D5FF8523F}" srcId="{3FD39ACC-C7A9-478C-A83F-9887FAF453A3}" destId="{B9B04981-6A5D-40C2-A4C8-EEE3B7C1E40F}" srcOrd="0" destOrd="0" parTransId="{5822F9B6-908F-4D8A-9545-5EB9D0D76414}" sibTransId="{7B452836-15E1-4305-A5D0-2F8609F5DDD3}"/>
    <dgm:cxn modelId="{92AA547B-7A88-44C5-9D6E-76FD0ECA7508}" type="presOf" srcId="{5D3A74C6-6EB9-4FDB-8B9D-6251A14B33D9}" destId="{F829685E-3FD9-4BC1-9FFD-451EC91C7CF4}" srcOrd="0" destOrd="1" presId="urn:microsoft.com/office/officeart/2005/8/layout/vList6"/>
    <dgm:cxn modelId="{28E1C47F-7F4C-4E94-8652-CB55A98FA505}" type="presOf" srcId="{CEC44A1C-8BA5-48F8-804E-600FACE65597}" destId="{4D9DE28E-DF67-42D0-A901-A8270586D857}" srcOrd="0" destOrd="1" presId="urn:microsoft.com/office/officeart/2005/8/layout/vList6"/>
    <dgm:cxn modelId="{EDDB7A86-95D6-4B6E-9D70-72ABAD69D7CA}" type="presOf" srcId="{86281EF1-F5C1-4B9B-9D44-ABB89D5DD99E}" destId="{4D9DE28E-DF67-42D0-A901-A8270586D857}" srcOrd="0" destOrd="2" presId="urn:microsoft.com/office/officeart/2005/8/layout/vList6"/>
    <dgm:cxn modelId="{E53C8095-46EC-4E0A-80E2-024B41ABA70C}" srcId="{3FD39ACC-C7A9-478C-A83F-9887FAF453A3}" destId="{CEC44A1C-8BA5-48F8-804E-600FACE65597}" srcOrd="1" destOrd="0" parTransId="{9BF9693E-29DE-454A-9F46-ABF457274D1F}" sibTransId="{F7EE2BF8-A5CD-461D-B135-EEDB581218D6}"/>
    <dgm:cxn modelId="{F56A879E-04FD-440E-8E74-37CABEAE8180}" srcId="{CF5AC6B4-2B65-4FFA-B997-B3A91026D875}" destId="{3FD39ACC-C7A9-478C-A83F-9887FAF453A3}" srcOrd="3" destOrd="0" parTransId="{3BD69A20-C21F-48B3-9343-0A06F6E15AC2}" sibTransId="{96C80516-4AC7-4C36-9366-E77984B454BA}"/>
    <dgm:cxn modelId="{840AF9A9-FEBF-49C0-AAD4-E723910914E0}" srcId="{CF5AC6B4-2B65-4FFA-B997-B3A91026D875}" destId="{3656259E-4107-489C-B39C-0FF18F5C1C40}" srcOrd="2" destOrd="0" parTransId="{39A51AAB-DD90-475F-90FE-E27842B7E57A}" sibTransId="{FD23D748-2793-4469-B951-EDC3006886E9}"/>
    <dgm:cxn modelId="{1D4C90B3-CCBA-40A3-A0D5-41F2FABD591C}" type="presOf" srcId="{B82B64AD-9933-4DE1-93F2-5C8C1B82E5F2}" destId="{4DE5A66B-6AD1-4346-8D1D-F4D8DF2068C0}" srcOrd="0" destOrd="0" presId="urn:microsoft.com/office/officeart/2005/8/layout/vList6"/>
    <dgm:cxn modelId="{0896DFB6-F968-4323-A631-4719CF41CEEA}" type="presOf" srcId="{5BD2E30A-3823-4152-BF49-BFE00AB54D63}" destId="{4D9DE28E-DF67-42D0-A901-A8270586D857}" srcOrd="0" destOrd="3" presId="urn:microsoft.com/office/officeart/2005/8/layout/vList6"/>
    <dgm:cxn modelId="{3FF9A6BB-9D02-411F-95CD-843989CF342D}" srcId="{CF5AC6B4-2B65-4FFA-B997-B3A91026D875}" destId="{B82B64AD-9933-4DE1-93F2-5C8C1B82E5F2}" srcOrd="0" destOrd="0" parTransId="{31BD0D27-3D6D-4EBD-BFFB-4C67CE68A37E}" sibTransId="{972A1F6A-B1BE-49A1-A28E-603A112D6D67}"/>
    <dgm:cxn modelId="{7964B6BF-272A-45CA-8487-0C9AB912E981}" srcId="{E053DA4C-7E04-4234-9900-A0399F31B954}" destId="{EBA5187C-B508-4799-9C4F-AFBC4850C6FD}" srcOrd="1" destOrd="0" parTransId="{A5FBD08D-B4CF-4D82-8F21-925A39F78418}" sibTransId="{D3C36269-6853-4935-97F4-CC4984621C6A}"/>
    <dgm:cxn modelId="{6BE330C4-EA9B-4248-8079-7D45A9A8BB9A}" type="presOf" srcId="{42BD157D-A52B-4736-A56A-EB1CDE362E07}" destId="{F829685E-3FD9-4BC1-9FFD-451EC91C7CF4}" srcOrd="0" destOrd="0" presId="urn:microsoft.com/office/officeart/2005/8/layout/vList6"/>
    <dgm:cxn modelId="{EAF1CAD3-E34C-4686-AE7E-D90311DD553C}" srcId="{3FD39ACC-C7A9-478C-A83F-9887FAF453A3}" destId="{5BD2E30A-3823-4152-BF49-BFE00AB54D63}" srcOrd="3" destOrd="0" parTransId="{6CBBCC76-AE35-4727-9FE0-94954F5CDABF}" sibTransId="{2E3E27E4-CD8B-42BB-A231-ECD065033A64}"/>
    <dgm:cxn modelId="{D73A25FC-2310-4AA0-BB29-B1A3DBB28284}" type="presOf" srcId="{CF5AC6B4-2B65-4FFA-B997-B3A91026D875}" destId="{AF795D53-F249-4523-B43F-CACC47022C9A}" srcOrd="0" destOrd="0" presId="urn:microsoft.com/office/officeart/2005/8/layout/vList6"/>
    <dgm:cxn modelId="{F296F1FF-0767-42DB-B865-8144509317B3}" srcId="{E053DA4C-7E04-4234-9900-A0399F31B954}" destId="{78DB0654-3BE3-4F07-8AC9-C50ED168FC44}" srcOrd="0" destOrd="0" parTransId="{D4DE1B13-397B-4C90-8188-52F145DCAF64}" sibTransId="{870B0314-E18E-4951-AD96-BDAED155F7B3}"/>
    <dgm:cxn modelId="{9FC7BFC4-6E2A-4519-94AF-D05AA8B8EA7E}" type="presParOf" srcId="{AF795D53-F249-4523-B43F-CACC47022C9A}" destId="{D6F704C6-AB7D-4969-9D50-7EF6E30FD69D}" srcOrd="0" destOrd="0" presId="urn:microsoft.com/office/officeart/2005/8/layout/vList6"/>
    <dgm:cxn modelId="{60AA4BEA-C57D-4D95-A5AA-52F1FBB01CEA}" type="presParOf" srcId="{D6F704C6-AB7D-4969-9D50-7EF6E30FD69D}" destId="{4DE5A66B-6AD1-4346-8D1D-F4D8DF2068C0}" srcOrd="0" destOrd="0" presId="urn:microsoft.com/office/officeart/2005/8/layout/vList6"/>
    <dgm:cxn modelId="{34CC862F-B2B1-466D-8DD7-EC9416247A7E}" type="presParOf" srcId="{D6F704C6-AB7D-4969-9D50-7EF6E30FD69D}" destId="{F829685E-3FD9-4BC1-9FFD-451EC91C7CF4}" srcOrd="1" destOrd="0" presId="urn:microsoft.com/office/officeart/2005/8/layout/vList6"/>
    <dgm:cxn modelId="{E8A6D12A-D66D-4241-9025-BF0F83E49A7F}" type="presParOf" srcId="{AF795D53-F249-4523-B43F-CACC47022C9A}" destId="{1CC22257-CC73-4CBA-8925-5747A4A4145B}" srcOrd="1" destOrd="0" presId="urn:microsoft.com/office/officeart/2005/8/layout/vList6"/>
    <dgm:cxn modelId="{61D865AA-E57F-481D-9152-CB3510AB1E9B}" type="presParOf" srcId="{AF795D53-F249-4523-B43F-CACC47022C9A}" destId="{68990475-3B0F-43D5-9CB2-F2D586B1958F}" srcOrd="2" destOrd="0" presId="urn:microsoft.com/office/officeart/2005/8/layout/vList6"/>
    <dgm:cxn modelId="{7FDD25E1-627F-444B-8E87-F0D25FD5798B}" type="presParOf" srcId="{68990475-3B0F-43D5-9CB2-F2D586B1958F}" destId="{B6F1EA95-2FED-4C18-ABAD-4F6738061116}" srcOrd="0" destOrd="0" presId="urn:microsoft.com/office/officeart/2005/8/layout/vList6"/>
    <dgm:cxn modelId="{8EBB159D-0537-4945-A43E-BED320A4BF30}" type="presParOf" srcId="{68990475-3B0F-43D5-9CB2-F2D586B1958F}" destId="{054599BD-B708-4E3B-95CB-4BDA6E05932F}" srcOrd="1" destOrd="0" presId="urn:microsoft.com/office/officeart/2005/8/layout/vList6"/>
    <dgm:cxn modelId="{60F511F2-3272-4C5B-8764-FDDFC0C415B9}" type="presParOf" srcId="{AF795D53-F249-4523-B43F-CACC47022C9A}" destId="{1FEDB083-A006-42EC-BB25-E5FF184CD595}" srcOrd="3" destOrd="0" presId="urn:microsoft.com/office/officeart/2005/8/layout/vList6"/>
    <dgm:cxn modelId="{52D78A68-3C84-44CB-94F6-A8FBAE43BAB9}" type="presParOf" srcId="{AF795D53-F249-4523-B43F-CACC47022C9A}" destId="{18D94D83-16E6-40AD-9A2E-3CC0DF60B0AA}" srcOrd="4" destOrd="0" presId="urn:microsoft.com/office/officeart/2005/8/layout/vList6"/>
    <dgm:cxn modelId="{2CB5C5FE-E253-4203-BB91-008BC2D0ABD1}" type="presParOf" srcId="{18D94D83-16E6-40AD-9A2E-3CC0DF60B0AA}" destId="{F7767A4C-D944-44EE-AFC3-F86B308B5254}" srcOrd="0" destOrd="0" presId="urn:microsoft.com/office/officeart/2005/8/layout/vList6"/>
    <dgm:cxn modelId="{54B97699-F9B7-48F0-8920-1555CB1EEB1F}" type="presParOf" srcId="{18D94D83-16E6-40AD-9A2E-3CC0DF60B0AA}" destId="{2B90CB2B-C759-4878-83DF-40838930B163}" srcOrd="1" destOrd="0" presId="urn:microsoft.com/office/officeart/2005/8/layout/vList6"/>
    <dgm:cxn modelId="{DD625282-9221-4447-9DD8-0ED7EDA27FE5}" type="presParOf" srcId="{AF795D53-F249-4523-B43F-CACC47022C9A}" destId="{06F6FFA0-624C-428E-9681-F754164F3A81}" srcOrd="5" destOrd="0" presId="urn:microsoft.com/office/officeart/2005/8/layout/vList6"/>
    <dgm:cxn modelId="{37A741D2-BD35-4CAF-851F-7A4B6B071960}" type="presParOf" srcId="{AF795D53-F249-4523-B43F-CACC47022C9A}" destId="{FF39C43E-DAA4-43B9-9C87-C8EE50E7D528}" srcOrd="6" destOrd="0" presId="urn:microsoft.com/office/officeart/2005/8/layout/vList6"/>
    <dgm:cxn modelId="{D2D604D3-7B40-4519-9B99-F355236C6F17}" type="presParOf" srcId="{FF39C43E-DAA4-43B9-9C87-C8EE50E7D528}" destId="{87C2D28B-CBA0-4AA3-A91E-993DE3FD8326}" srcOrd="0" destOrd="0" presId="urn:microsoft.com/office/officeart/2005/8/layout/vList6"/>
    <dgm:cxn modelId="{6D06C56B-D04A-4954-A74D-53B4ADD6B316}" type="presParOf" srcId="{FF39C43E-DAA4-43B9-9C87-C8EE50E7D528}" destId="{4D9DE28E-DF67-42D0-A901-A8270586D857}" srcOrd="1" destOrd="0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F5AC6B4-2B65-4FFA-B997-B3A91026D875}" type="doc">
      <dgm:prSet loTypeId="urn:microsoft.com/office/officeart/2005/8/layout/vList6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B82B64AD-9933-4DE1-93F2-5C8C1B82E5F2}">
      <dgm:prSet phldrT="[Text]" custT="1"/>
      <dgm:spPr/>
      <dgm:t>
        <a:bodyPr/>
        <a:lstStyle/>
        <a:p>
          <a:r>
            <a:rPr lang="en-GB" sz="2000" b="1" dirty="0">
              <a:solidFill>
                <a:schemeClr val="accent2"/>
              </a:solidFill>
            </a:rPr>
            <a:t>First iteration</a:t>
          </a:r>
          <a:br>
            <a:rPr lang="en-GB" sz="2000" dirty="0"/>
          </a:br>
          <a:r>
            <a:rPr lang="en-GB" sz="2000" dirty="0"/>
            <a:t>Run code in for loop once</a:t>
          </a:r>
          <a:endParaRPr lang="en-GB" sz="2000" b="1" dirty="0">
            <a:solidFill>
              <a:srgbClr val="00B050"/>
            </a:solidFill>
          </a:endParaRPr>
        </a:p>
      </dgm:t>
    </dgm:pt>
    <dgm:pt modelId="{31BD0D27-3D6D-4EBD-BFFB-4C67CE68A37E}" type="parTrans" cxnId="{3FF9A6BB-9D02-411F-95CD-843989CF342D}">
      <dgm:prSet/>
      <dgm:spPr/>
      <dgm:t>
        <a:bodyPr/>
        <a:lstStyle/>
        <a:p>
          <a:endParaRPr lang="en-GB"/>
        </a:p>
      </dgm:t>
    </dgm:pt>
    <dgm:pt modelId="{972A1F6A-B1BE-49A1-A28E-603A112D6D67}" type="sibTrans" cxnId="{3FF9A6BB-9D02-411F-95CD-843989CF342D}">
      <dgm:prSet/>
      <dgm:spPr/>
      <dgm:t>
        <a:bodyPr/>
        <a:lstStyle/>
        <a:p>
          <a:endParaRPr lang="en-GB"/>
        </a:p>
      </dgm:t>
    </dgm:pt>
    <dgm:pt modelId="{42BD157D-A52B-4736-A56A-EB1CDE362E07}">
      <dgm:prSet phldrT="[Text]" custT="1"/>
      <dgm:spPr/>
      <dgm:t>
        <a:bodyPr/>
        <a:lstStyle/>
        <a:p>
          <a:r>
            <a:rPr lang="en-GB" sz="2000" dirty="0"/>
            <a:t>Iter. Var. grade = 75</a:t>
          </a:r>
        </a:p>
      </dgm:t>
    </dgm:pt>
    <dgm:pt modelId="{9960BB2D-8D3D-4CB4-834F-3C316603F794}" type="parTrans" cxnId="{4709042A-9ABD-4550-A99C-9FF053C703AB}">
      <dgm:prSet/>
      <dgm:spPr/>
      <dgm:t>
        <a:bodyPr/>
        <a:lstStyle/>
        <a:p>
          <a:endParaRPr lang="en-GB"/>
        </a:p>
      </dgm:t>
    </dgm:pt>
    <dgm:pt modelId="{2D650B73-A7FC-4100-A420-7D87FE9510C1}" type="sibTrans" cxnId="{4709042A-9ABD-4550-A99C-9FF053C703AB}">
      <dgm:prSet/>
      <dgm:spPr/>
      <dgm:t>
        <a:bodyPr/>
        <a:lstStyle/>
        <a:p>
          <a:endParaRPr lang="en-GB"/>
        </a:p>
      </dgm:t>
    </dgm:pt>
    <dgm:pt modelId="{E053DA4C-7E04-4234-9900-A0399F31B954}">
      <dgm:prSet phldrT="[Text]" custT="1"/>
      <dgm:spPr/>
      <dgm:t>
        <a:bodyPr/>
        <a:lstStyle/>
        <a:p>
          <a:r>
            <a:rPr lang="en-GB" sz="2000" b="1" dirty="0">
              <a:solidFill>
                <a:schemeClr val="accent2"/>
              </a:solidFill>
            </a:rPr>
            <a:t>Second iteration</a:t>
          </a:r>
          <a:br>
            <a:rPr lang="en-GB" sz="2000" dirty="0"/>
          </a:br>
          <a:r>
            <a:rPr lang="en-GB" sz="2000" dirty="0"/>
            <a:t>Run code in for loop once</a:t>
          </a:r>
          <a:endParaRPr lang="en-GB" sz="2000" b="1" dirty="0">
            <a:solidFill>
              <a:srgbClr val="00B050"/>
            </a:solidFill>
          </a:endParaRPr>
        </a:p>
      </dgm:t>
    </dgm:pt>
    <dgm:pt modelId="{D252E1B9-697E-41DE-9318-E991A7990A3C}" type="parTrans" cxnId="{A281A300-8EAD-4E08-BDD4-47F26CD556ED}">
      <dgm:prSet/>
      <dgm:spPr/>
      <dgm:t>
        <a:bodyPr/>
        <a:lstStyle/>
        <a:p>
          <a:endParaRPr lang="en-GB"/>
        </a:p>
      </dgm:t>
    </dgm:pt>
    <dgm:pt modelId="{EE2A1BB5-A755-4B05-9374-5D02A6F64F8D}" type="sibTrans" cxnId="{A281A300-8EAD-4E08-BDD4-47F26CD556ED}">
      <dgm:prSet/>
      <dgm:spPr/>
      <dgm:t>
        <a:bodyPr/>
        <a:lstStyle/>
        <a:p>
          <a:endParaRPr lang="en-GB"/>
        </a:p>
      </dgm:t>
    </dgm:pt>
    <dgm:pt modelId="{78DB0654-3BE3-4F07-8AC9-C50ED168FC44}">
      <dgm:prSet phldrT="[Text]" custT="1"/>
      <dgm:spPr/>
      <dgm:t>
        <a:bodyPr/>
        <a:lstStyle/>
        <a:p>
          <a:r>
            <a:rPr lang="en-GB" sz="2000" dirty="0"/>
            <a:t>Iter. Var. </a:t>
          </a:r>
          <a:r>
            <a:rPr lang="en-GB" sz="2000"/>
            <a:t>grade = 85</a:t>
          </a:r>
          <a:endParaRPr lang="en-GB" sz="2000" dirty="0"/>
        </a:p>
      </dgm:t>
    </dgm:pt>
    <dgm:pt modelId="{D4DE1B13-397B-4C90-8188-52F145DCAF64}" type="parTrans" cxnId="{F296F1FF-0767-42DB-B865-8144509317B3}">
      <dgm:prSet/>
      <dgm:spPr/>
      <dgm:t>
        <a:bodyPr/>
        <a:lstStyle/>
        <a:p>
          <a:endParaRPr lang="en-GB"/>
        </a:p>
      </dgm:t>
    </dgm:pt>
    <dgm:pt modelId="{870B0314-E18E-4951-AD96-BDAED155F7B3}" type="sibTrans" cxnId="{F296F1FF-0767-42DB-B865-8144509317B3}">
      <dgm:prSet/>
      <dgm:spPr/>
      <dgm:t>
        <a:bodyPr/>
        <a:lstStyle/>
        <a:p>
          <a:endParaRPr lang="en-GB"/>
        </a:p>
      </dgm:t>
    </dgm:pt>
    <dgm:pt modelId="{3656259E-4107-489C-B39C-0FF18F5C1C40}">
      <dgm:prSet phldrT="[Text]" custT="1"/>
      <dgm:spPr/>
      <dgm:t>
        <a:bodyPr/>
        <a:lstStyle/>
        <a:p>
          <a:r>
            <a:rPr lang="en-GB" sz="2000" dirty="0"/>
            <a:t>…</a:t>
          </a:r>
          <a:endParaRPr lang="en-GB" sz="2000" b="1" dirty="0">
            <a:solidFill>
              <a:srgbClr val="00B050"/>
            </a:solidFill>
          </a:endParaRPr>
        </a:p>
      </dgm:t>
    </dgm:pt>
    <dgm:pt modelId="{39A51AAB-DD90-475F-90FE-E27842B7E57A}" type="parTrans" cxnId="{840AF9A9-FEBF-49C0-AAD4-E723910914E0}">
      <dgm:prSet/>
      <dgm:spPr/>
      <dgm:t>
        <a:bodyPr/>
        <a:lstStyle/>
        <a:p>
          <a:endParaRPr lang="en-GB"/>
        </a:p>
      </dgm:t>
    </dgm:pt>
    <dgm:pt modelId="{FD23D748-2793-4469-B951-EDC3006886E9}" type="sibTrans" cxnId="{840AF9A9-FEBF-49C0-AAD4-E723910914E0}">
      <dgm:prSet/>
      <dgm:spPr/>
      <dgm:t>
        <a:bodyPr/>
        <a:lstStyle/>
        <a:p>
          <a:endParaRPr lang="en-GB"/>
        </a:p>
      </dgm:t>
    </dgm:pt>
    <dgm:pt modelId="{0B4505EC-12A1-4E07-9B4A-23F517DAFFED}">
      <dgm:prSet phldrT="[Text]" custT="1"/>
      <dgm:spPr/>
      <dgm:t>
        <a:bodyPr/>
        <a:lstStyle/>
        <a:p>
          <a:r>
            <a:rPr lang="en-GB" sz="2000" dirty="0"/>
            <a:t>…</a:t>
          </a:r>
        </a:p>
      </dgm:t>
    </dgm:pt>
    <dgm:pt modelId="{FDE18165-E372-4A33-AFD1-B73C9007AD35}" type="parTrans" cxnId="{08C24D3C-9705-4602-A491-A9B2BA820F3D}">
      <dgm:prSet/>
      <dgm:spPr/>
      <dgm:t>
        <a:bodyPr/>
        <a:lstStyle/>
        <a:p>
          <a:endParaRPr lang="en-GB"/>
        </a:p>
      </dgm:t>
    </dgm:pt>
    <dgm:pt modelId="{C9A49B73-8DF9-449E-9672-1441FB49A6D6}" type="sibTrans" cxnId="{08C24D3C-9705-4602-A491-A9B2BA820F3D}">
      <dgm:prSet/>
      <dgm:spPr/>
      <dgm:t>
        <a:bodyPr/>
        <a:lstStyle/>
        <a:p>
          <a:endParaRPr lang="en-GB"/>
        </a:p>
      </dgm:t>
    </dgm:pt>
    <dgm:pt modelId="{3FD39ACC-C7A9-478C-A83F-9887FAF453A3}">
      <dgm:prSet phldrT="[Text]" custT="1"/>
      <dgm:spPr/>
      <dgm:t>
        <a:bodyPr/>
        <a:lstStyle/>
        <a:p>
          <a:r>
            <a:rPr lang="en-GB" sz="2000" b="1" u="none" dirty="0">
              <a:solidFill>
                <a:schemeClr val="accent2"/>
              </a:solidFill>
            </a:rPr>
            <a:t>Last iteration</a:t>
          </a:r>
          <a:br>
            <a:rPr lang="en-GB" sz="2000" dirty="0"/>
          </a:br>
          <a:r>
            <a:rPr lang="en-GB" sz="2000" dirty="0"/>
            <a:t>Run code in for loop once</a:t>
          </a:r>
          <a:endParaRPr lang="en-GB" sz="2000" b="1" dirty="0">
            <a:solidFill>
              <a:srgbClr val="C00000"/>
            </a:solidFill>
          </a:endParaRPr>
        </a:p>
      </dgm:t>
    </dgm:pt>
    <dgm:pt modelId="{3BD69A20-C21F-48B3-9343-0A06F6E15AC2}" type="parTrans" cxnId="{F56A879E-04FD-440E-8E74-37CABEAE8180}">
      <dgm:prSet/>
      <dgm:spPr/>
      <dgm:t>
        <a:bodyPr/>
        <a:lstStyle/>
        <a:p>
          <a:endParaRPr lang="en-GB"/>
        </a:p>
      </dgm:t>
    </dgm:pt>
    <dgm:pt modelId="{96C80516-4AC7-4C36-9366-E77984B454BA}" type="sibTrans" cxnId="{F56A879E-04FD-440E-8E74-37CABEAE8180}">
      <dgm:prSet/>
      <dgm:spPr/>
      <dgm:t>
        <a:bodyPr/>
        <a:lstStyle/>
        <a:p>
          <a:endParaRPr lang="en-GB"/>
        </a:p>
      </dgm:t>
    </dgm:pt>
    <dgm:pt modelId="{B9B04981-6A5D-40C2-A4C8-EEE3B7C1E40F}">
      <dgm:prSet phldrT="[Text]" custT="1"/>
      <dgm:spPr/>
      <dgm:t>
        <a:bodyPr/>
        <a:lstStyle/>
        <a:p>
          <a:r>
            <a:rPr lang="en-GB" sz="2000" dirty="0"/>
            <a:t>Iter. Var. grade = 65</a:t>
          </a:r>
        </a:p>
      </dgm:t>
    </dgm:pt>
    <dgm:pt modelId="{5822F9B6-908F-4D8A-9545-5EB9D0D76414}" type="parTrans" cxnId="{EAFA3D65-3734-4879-BC6C-6A5D5FF8523F}">
      <dgm:prSet/>
      <dgm:spPr/>
      <dgm:t>
        <a:bodyPr/>
        <a:lstStyle/>
        <a:p>
          <a:endParaRPr lang="en-GB"/>
        </a:p>
      </dgm:t>
    </dgm:pt>
    <dgm:pt modelId="{7B452836-15E1-4305-A5D0-2F8609F5DDD3}" type="sibTrans" cxnId="{EAFA3D65-3734-4879-BC6C-6A5D5FF8523F}">
      <dgm:prSet/>
      <dgm:spPr/>
      <dgm:t>
        <a:bodyPr/>
        <a:lstStyle/>
        <a:p>
          <a:endParaRPr lang="en-GB"/>
        </a:p>
      </dgm:t>
    </dgm:pt>
    <dgm:pt modelId="{5D3A74C6-6EB9-4FDB-8B9D-6251A14B33D9}">
      <dgm:prSet phldrT="[Text]" custT="1"/>
      <dgm:spPr/>
      <dgm:t>
        <a:bodyPr/>
        <a:lstStyle/>
        <a:p>
          <a:r>
            <a:rPr lang="en-GB" sz="2000" dirty="0" err="1"/>
            <a:t>Number_of_grades</a:t>
          </a:r>
          <a:r>
            <a:rPr lang="en-GB" sz="2000" dirty="0"/>
            <a:t>: 0</a:t>
          </a:r>
          <a:r>
            <a:rPr lang="en-GB" sz="2000" dirty="0">
              <a:sym typeface="Wingdings" panose="05000000000000000000" pitchFamily="2" charset="2"/>
            </a:rPr>
            <a:t>1</a:t>
          </a:r>
          <a:endParaRPr lang="en-GB" sz="2000" dirty="0"/>
        </a:p>
      </dgm:t>
    </dgm:pt>
    <dgm:pt modelId="{FBAE551A-1ABF-4D02-A33B-C2AF92676939}" type="parTrans" cxnId="{DB356E0E-975E-410C-8F7D-1F8895DEE017}">
      <dgm:prSet/>
      <dgm:spPr/>
      <dgm:t>
        <a:bodyPr/>
        <a:lstStyle/>
        <a:p>
          <a:endParaRPr lang="en-GB"/>
        </a:p>
      </dgm:t>
    </dgm:pt>
    <dgm:pt modelId="{52D19653-5926-4CBB-BCDC-19F88E6341A3}" type="sibTrans" cxnId="{DB356E0E-975E-410C-8F7D-1F8895DEE017}">
      <dgm:prSet/>
      <dgm:spPr/>
      <dgm:t>
        <a:bodyPr/>
        <a:lstStyle/>
        <a:p>
          <a:endParaRPr lang="en-GB"/>
        </a:p>
      </dgm:t>
    </dgm:pt>
    <dgm:pt modelId="{436FD48C-E289-488D-B37F-3C8B09CC2A10}">
      <dgm:prSet phldrT="[Text]" custT="1"/>
      <dgm:spPr/>
      <dgm:t>
        <a:bodyPr/>
        <a:lstStyle/>
        <a:p>
          <a:r>
            <a:rPr lang="en-GB" sz="2000" dirty="0" err="1"/>
            <a:t>Total_grade</a:t>
          </a:r>
          <a:r>
            <a:rPr lang="en-GB" sz="2000" dirty="0"/>
            <a:t>: 0</a:t>
          </a:r>
          <a:r>
            <a:rPr lang="en-GB" sz="2000" dirty="0">
              <a:sym typeface="Wingdings" panose="05000000000000000000" pitchFamily="2" charset="2"/>
            </a:rPr>
            <a:t>75</a:t>
          </a:r>
          <a:endParaRPr lang="en-GB" sz="2000" dirty="0"/>
        </a:p>
      </dgm:t>
    </dgm:pt>
    <dgm:pt modelId="{D72A0CC6-553B-4387-8550-A03F980C0A74}" type="parTrans" cxnId="{2AFC4C82-9DEE-4B46-B74B-36697C669963}">
      <dgm:prSet/>
      <dgm:spPr/>
      <dgm:t>
        <a:bodyPr/>
        <a:lstStyle/>
        <a:p>
          <a:endParaRPr lang="en-GB"/>
        </a:p>
      </dgm:t>
    </dgm:pt>
    <dgm:pt modelId="{6B94BF2F-C6D5-43DB-8A5D-77CD9A40B434}" type="sibTrans" cxnId="{2AFC4C82-9DEE-4B46-B74B-36697C669963}">
      <dgm:prSet/>
      <dgm:spPr/>
      <dgm:t>
        <a:bodyPr/>
        <a:lstStyle/>
        <a:p>
          <a:endParaRPr lang="en-GB"/>
        </a:p>
      </dgm:t>
    </dgm:pt>
    <dgm:pt modelId="{6C10132B-3E5C-46C8-9D65-C3FC3D27197A}">
      <dgm:prSet custT="1"/>
      <dgm:spPr/>
      <dgm:t>
        <a:bodyPr/>
        <a:lstStyle/>
        <a:p>
          <a:r>
            <a:rPr lang="en-GB" sz="2000" dirty="0" err="1"/>
            <a:t>Number_of_grades</a:t>
          </a:r>
          <a:r>
            <a:rPr lang="en-GB" sz="2000" dirty="0"/>
            <a:t>: 1</a:t>
          </a:r>
          <a:r>
            <a:rPr lang="en-GB" sz="2000" dirty="0">
              <a:sym typeface="Wingdings" panose="05000000000000000000" pitchFamily="2" charset="2"/>
            </a:rPr>
            <a:t>2</a:t>
          </a:r>
          <a:endParaRPr lang="en-GB" sz="2000" dirty="0"/>
        </a:p>
      </dgm:t>
    </dgm:pt>
    <dgm:pt modelId="{8E0E788A-B85A-495E-B39D-059E3DFFEB06}" type="parTrans" cxnId="{AA59C77D-2ED8-43B2-B608-C7F3395C0EE6}">
      <dgm:prSet/>
      <dgm:spPr/>
      <dgm:t>
        <a:bodyPr/>
        <a:lstStyle/>
        <a:p>
          <a:endParaRPr lang="en-GB"/>
        </a:p>
      </dgm:t>
    </dgm:pt>
    <dgm:pt modelId="{67CA01EF-06DD-4C6C-96E0-A84360ED06AC}" type="sibTrans" cxnId="{AA59C77D-2ED8-43B2-B608-C7F3395C0EE6}">
      <dgm:prSet/>
      <dgm:spPr/>
      <dgm:t>
        <a:bodyPr/>
        <a:lstStyle/>
        <a:p>
          <a:endParaRPr lang="en-GB"/>
        </a:p>
      </dgm:t>
    </dgm:pt>
    <dgm:pt modelId="{D5516A5B-FD96-4AC2-AB37-48B24A3FDAD5}">
      <dgm:prSet custT="1"/>
      <dgm:spPr/>
      <dgm:t>
        <a:bodyPr/>
        <a:lstStyle/>
        <a:p>
          <a:r>
            <a:rPr lang="en-GB" sz="2000" dirty="0" err="1"/>
            <a:t>Total_grade</a:t>
          </a:r>
          <a:r>
            <a:rPr lang="en-GB" sz="2000" dirty="0"/>
            <a:t>: 75</a:t>
          </a:r>
          <a:r>
            <a:rPr lang="en-GB" sz="2000" dirty="0">
              <a:sym typeface="Wingdings" panose="05000000000000000000" pitchFamily="2" charset="2"/>
            </a:rPr>
            <a:t>160</a:t>
          </a:r>
          <a:endParaRPr lang="en-GB" sz="2000" dirty="0"/>
        </a:p>
      </dgm:t>
    </dgm:pt>
    <dgm:pt modelId="{5B219B88-2B17-448D-AA9C-B9A57216DC8C}" type="parTrans" cxnId="{EFF42C90-C8FD-4E60-8C9D-251F7127E6A8}">
      <dgm:prSet/>
      <dgm:spPr/>
      <dgm:t>
        <a:bodyPr/>
        <a:lstStyle/>
        <a:p>
          <a:endParaRPr lang="en-GB"/>
        </a:p>
      </dgm:t>
    </dgm:pt>
    <dgm:pt modelId="{D680517B-6D49-49C4-98A2-DD10495C4228}" type="sibTrans" cxnId="{EFF42C90-C8FD-4E60-8C9D-251F7127E6A8}">
      <dgm:prSet/>
      <dgm:spPr/>
      <dgm:t>
        <a:bodyPr/>
        <a:lstStyle/>
        <a:p>
          <a:endParaRPr lang="en-GB"/>
        </a:p>
      </dgm:t>
    </dgm:pt>
    <dgm:pt modelId="{8050C6F6-1C6C-4C31-BCFC-147550E9904C}">
      <dgm:prSet custT="1"/>
      <dgm:spPr/>
      <dgm:t>
        <a:bodyPr/>
        <a:lstStyle/>
        <a:p>
          <a:r>
            <a:rPr lang="en-GB" sz="2000" dirty="0" err="1"/>
            <a:t>Number_of_grades</a:t>
          </a:r>
          <a:r>
            <a:rPr lang="en-GB" sz="2000" dirty="0"/>
            <a:t>: 4</a:t>
          </a:r>
          <a:r>
            <a:rPr lang="en-GB" sz="2000" dirty="0">
              <a:sym typeface="Wingdings" panose="05000000000000000000" pitchFamily="2" charset="2"/>
            </a:rPr>
            <a:t>5</a:t>
          </a:r>
          <a:endParaRPr lang="en-GB" sz="2000" dirty="0"/>
        </a:p>
      </dgm:t>
    </dgm:pt>
    <dgm:pt modelId="{45F6B3AB-05D5-4423-8DF3-C289F2E7FCDA}" type="parTrans" cxnId="{88D7A332-3192-4A71-95FE-7646ECDDC42B}">
      <dgm:prSet/>
      <dgm:spPr/>
      <dgm:t>
        <a:bodyPr/>
        <a:lstStyle/>
        <a:p>
          <a:endParaRPr lang="en-GB"/>
        </a:p>
      </dgm:t>
    </dgm:pt>
    <dgm:pt modelId="{7C496C68-2AFC-4AF5-8B64-04F071973B07}" type="sibTrans" cxnId="{88D7A332-3192-4A71-95FE-7646ECDDC42B}">
      <dgm:prSet/>
      <dgm:spPr/>
      <dgm:t>
        <a:bodyPr/>
        <a:lstStyle/>
        <a:p>
          <a:endParaRPr lang="en-GB"/>
        </a:p>
      </dgm:t>
    </dgm:pt>
    <dgm:pt modelId="{BF5CD9A0-AF02-42AC-8D22-D5A8D010A9D2}">
      <dgm:prSet custT="1"/>
      <dgm:spPr/>
      <dgm:t>
        <a:bodyPr/>
        <a:lstStyle/>
        <a:p>
          <a:r>
            <a:rPr lang="en-GB" sz="2000" dirty="0" err="1"/>
            <a:t>Total_grade</a:t>
          </a:r>
          <a:r>
            <a:rPr lang="en-GB" sz="2000" dirty="0"/>
            <a:t>: 312</a:t>
          </a:r>
          <a:r>
            <a:rPr lang="en-GB" sz="2000" dirty="0">
              <a:sym typeface="Wingdings" panose="05000000000000000000" pitchFamily="2" charset="2"/>
            </a:rPr>
            <a:t>377</a:t>
          </a:r>
          <a:endParaRPr lang="en-GB" sz="2000" dirty="0"/>
        </a:p>
      </dgm:t>
    </dgm:pt>
    <dgm:pt modelId="{DA85DA72-6053-46F7-804A-63E10C93DEA6}" type="parTrans" cxnId="{0F94DF0C-D4C2-43D8-AFFE-964239B2AA7E}">
      <dgm:prSet/>
      <dgm:spPr/>
      <dgm:t>
        <a:bodyPr/>
        <a:lstStyle/>
        <a:p>
          <a:endParaRPr lang="en-GB"/>
        </a:p>
      </dgm:t>
    </dgm:pt>
    <dgm:pt modelId="{4A9E3A85-9A39-49B2-8A8B-406294BAF1F0}" type="sibTrans" cxnId="{0F94DF0C-D4C2-43D8-AFFE-964239B2AA7E}">
      <dgm:prSet/>
      <dgm:spPr/>
      <dgm:t>
        <a:bodyPr/>
        <a:lstStyle/>
        <a:p>
          <a:endParaRPr lang="en-GB"/>
        </a:p>
      </dgm:t>
    </dgm:pt>
    <dgm:pt modelId="{2C2BD3F4-DDCD-4424-AA88-2361E19B7C5D}">
      <dgm:prSet custT="1"/>
      <dgm:spPr/>
      <dgm:t>
        <a:bodyPr/>
        <a:lstStyle/>
        <a:p>
          <a:endParaRPr lang="en-GB" sz="2000" dirty="0"/>
        </a:p>
      </dgm:t>
    </dgm:pt>
    <dgm:pt modelId="{C1EEA214-77F5-40C9-834A-D7D0596DC2E1}" type="parTrans" cxnId="{C6D36D6E-AA0C-429D-9AF5-B8C7F843E2E5}">
      <dgm:prSet/>
      <dgm:spPr/>
      <dgm:t>
        <a:bodyPr/>
        <a:lstStyle/>
        <a:p>
          <a:endParaRPr lang="en-GB"/>
        </a:p>
      </dgm:t>
    </dgm:pt>
    <dgm:pt modelId="{39A3D126-EC39-4CDC-A678-EFCC09B656C2}" type="sibTrans" cxnId="{C6D36D6E-AA0C-429D-9AF5-B8C7F843E2E5}">
      <dgm:prSet/>
      <dgm:spPr/>
      <dgm:t>
        <a:bodyPr/>
        <a:lstStyle/>
        <a:p>
          <a:endParaRPr lang="en-GB"/>
        </a:p>
      </dgm:t>
    </dgm:pt>
    <dgm:pt modelId="{AF795D53-F249-4523-B43F-CACC47022C9A}" type="pres">
      <dgm:prSet presAssocID="{CF5AC6B4-2B65-4FFA-B997-B3A91026D875}" presName="Name0" presStyleCnt="0">
        <dgm:presLayoutVars>
          <dgm:dir/>
          <dgm:animLvl val="lvl"/>
          <dgm:resizeHandles/>
        </dgm:presLayoutVars>
      </dgm:prSet>
      <dgm:spPr/>
    </dgm:pt>
    <dgm:pt modelId="{D6F704C6-AB7D-4969-9D50-7EF6E30FD69D}" type="pres">
      <dgm:prSet presAssocID="{B82B64AD-9933-4DE1-93F2-5C8C1B82E5F2}" presName="linNode" presStyleCnt="0"/>
      <dgm:spPr/>
    </dgm:pt>
    <dgm:pt modelId="{4DE5A66B-6AD1-4346-8D1D-F4D8DF2068C0}" type="pres">
      <dgm:prSet presAssocID="{B82B64AD-9933-4DE1-93F2-5C8C1B82E5F2}" presName="parentShp" presStyleLbl="node1" presStyleIdx="0" presStyleCnt="4" custScaleX="133680">
        <dgm:presLayoutVars>
          <dgm:bulletEnabled val="1"/>
        </dgm:presLayoutVars>
      </dgm:prSet>
      <dgm:spPr/>
    </dgm:pt>
    <dgm:pt modelId="{F829685E-3FD9-4BC1-9FFD-451EC91C7CF4}" type="pres">
      <dgm:prSet presAssocID="{B82B64AD-9933-4DE1-93F2-5C8C1B82E5F2}" presName="childShp" presStyleLbl="bgAccFollowNode1" presStyleIdx="0" presStyleCnt="4">
        <dgm:presLayoutVars>
          <dgm:bulletEnabled val="1"/>
        </dgm:presLayoutVars>
      </dgm:prSet>
      <dgm:spPr/>
    </dgm:pt>
    <dgm:pt modelId="{1CC22257-CC73-4CBA-8925-5747A4A4145B}" type="pres">
      <dgm:prSet presAssocID="{972A1F6A-B1BE-49A1-A28E-603A112D6D67}" presName="spacing" presStyleCnt="0"/>
      <dgm:spPr/>
    </dgm:pt>
    <dgm:pt modelId="{68990475-3B0F-43D5-9CB2-F2D586B1958F}" type="pres">
      <dgm:prSet presAssocID="{E053DA4C-7E04-4234-9900-A0399F31B954}" presName="linNode" presStyleCnt="0"/>
      <dgm:spPr/>
    </dgm:pt>
    <dgm:pt modelId="{B6F1EA95-2FED-4C18-ABAD-4F6738061116}" type="pres">
      <dgm:prSet presAssocID="{E053DA4C-7E04-4234-9900-A0399F31B954}" presName="parentShp" presStyleLbl="node1" presStyleIdx="1" presStyleCnt="4" custScaleX="133680">
        <dgm:presLayoutVars>
          <dgm:bulletEnabled val="1"/>
        </dgm:presLayoutVars>
      </dgm:prSet>
      <dgm:spPr/>
    </dgm:pt>
    <dgm:pt modelId="{054599BD-B708-4E3B-95CB-4BDA6E05932F}" type="pres">
      <dgm:prSet presAssocID="{E053DA4C-7E04-4234-9900-A0399F31B954}" presName="childShp" presStyleLbl="bgAccFollowNode1" presStyleIdx="1" presStyleCnt="4">
        <dgm:presLayoutVars>
          <dgm:bulletEnabled val="1"/>
        </dgm:presLayoutVars>
      </dgm:prSet>
      <dgm:spPr/>
    </dgm:pt>
    <dgm:pt modelId="{1FEDB083-A006-42EC-BB25-E5FF184CD595}" type="pres">
      <dgm:prSet presAssocID="{EE2A1BB5-A755-4B05-9374-5D02A6F64F8D}" presName="spacing" presStyleCnt="0"/>
      <dgm:spPr/>
    </dgm:pt>
    <dgm:pt modelId="{18D94D83-16E6-40AD-9A2E-3CC0DF60B0AA}" type="pres">
      <dgm:prSet presAssocID="{3656259E-4107-489C-B39C-0FF18F5C1C40}" presName="linNode" presStyleCnt="0"/>
      <dgm:spPr/>
    </dgm:pt>
    <dgm:pt modelId="{F7767A4C-D944-44EE-AFC3-F86B308B5254}" type="pres">
      <dgm:prSet presAssocID="{3656259E-4107-489C-B39C-0FF18F5C1C40}" presName="parentShp" presStyleLbl="node1" presStyleIdx="2" presStyleCnt="4" custScaleX="133680">
        <dgm:presLayoutVars>
          <dgm:bulletEnabled val="1"/>
        </dgm:presLayoutVars>
      </dgm:prSet>
      <dgm:spPr/>
    </dgm:pt>
    <dgm:pt modelId="{2B90CB2B-C759-4878-83DF-40838930B163}" type="pres">
      <dgm:prSet presAssocID="{3656259E-4107-489C-B39C-0FF18F5C1C40}" presName="childShp" presStyleLbl="bgAccFollowNode1" presStyleIdx="2" presStyleCnt="4">
        <dgm:presLayoutVars>
          <dgm:bulletEnabled val="1"/>
        </dgm:presLayoutVars>
      </dgm:prSet>
      <dgm:spPr/>
    </dgm:pt>
    <dgm:pt modelId="{06F6FFA0-624C-428E-9681-F754164F3A81}" type="pres">
      <dgm:prSet presAssocID="{FD23D748-2793-4469-B951-EDC3006886E9}" presName="spacing" presStyleCnt="0"/>
      <dgm:spPr/>
    </dgm:pt>
    <dgm:pt modelId="{FF39C43E-DAA4-43B9-9C87-C8EE50E7D528}" type="pres">
      <dgm:prSet presAssocID="{3FD39ACC-C7A9-478C-A83F-9887FAF453A3}" presName="linNode" presStyleCnt="0"/>
      <dgm:spPr/>
    </dgm:pt>
    <dgm:pt modelId="{87C2D28B-CBA0-4AA3-A91E-993DE3FD8326}" type="pres">
      <dgm:prSet presAssocID="{3FD39ACC-C7A9-478C-A83F-9887FAF453A3}" presName="parentShp" presStyleLbl="node1" presStyleIdx="3" presStyleCnt="4" custScaleX="133680">
        <dgm:presLayoutVars>
          <dgm:bulletEnabled val="1"/>
        </dgm:presLayoutVars>
      </dgm:prSet>
      <dgm:spPr/>
    </dgm:pt>
    <dgm:pt modelId="{4D9DE28E-DF67-42D0-A901-A8270586D857}" type="pres">
      <dgm:prSet presAssocID="{3FD39ACC-C7A9-478C-A83F-9887FAF453A3}" presName="childShp" presStyleLbl="bgAccFollowNode1" presStyleIdx="3" presStyleCnt="4">
        <dgm:presLayoutVars>
          <dgm:bulletEnabled val="1"/>
        </dgm:presLayoutVars>
      </dgm:prSet>
      <dgm:spPr/>
    </dgm:pt>
  </dgm:ptLst>
  <dgm:cxnLst>
    <dgm:cxn modelId="{A281A300-8EAD-4E08-BDD4-47F26CD556ED}" srcId="{CF5AC6B4-2B65-4FFA-B997-B3A91026D875}" destId="{E053DA4C-7E04-4234-9900-A0399F31B954}" srcOrd="1" destOrd="0" parTransId="{D252E1B9-697E-41DE-9318-E991A7990A3C}" sibTransId="{EE2A1BB5-A755-4B05-9374-5D02A6F64F8D}"/>
    <dgm:cxn modelId="{82671506-AD14-495B-A693-9DB62FB80FDC}" type="presOf" srcId="{0B4505EC-12A1-4E07-9B4A-23F517DAFFED}" destId="{2B90CB2B-C759-4878-83DF-40838930B163}" srcOrd="0" destOrd="0" presId="urn:microsoft.com/office/officeart/2005/8/layout/vList6"/>
    <dgm:cxn modelId="{0F94DF0C-D4C2-43D8-AFFE-964239B2AA7E}" srcId="{3FD39ACC-C7A9-478C-A83F-9887FAF453A3}" destId="{BF5CD9A0-AF02-42AC-8D22-D5A8D010A9D2}" srcOrd="2" destOrd="0" parTransId="{DA85DA72-6053-46F7-804A-63E10C93DEA6}" sibTransId="{4A9E3A85-9A39-49B2-8A8B-406294BAF1F0}"/>
    <dgm:cxn modelId="{DB356E0E-975E-410C-8F7D-1F8895DEE017}" srcId="{B82B64AD-9933-4DE1-93F2-5C8C1B82E5F2}" destId="{5D3A74C6-6EB9-4FDB-8B9D-6251A14B33D9}" srcOrd="1" destOrd="0" parTransId="{FBAE551A-1ABF-4D02-A33B-C2AF92676939}" sibTransId="{52D19653-5926-4CBB-BCDC-19F88E6341A3}"/>
    <dgm:cxn modelId="{9B8D8212-D2EA-420F-A42D-1F0B6C540F36}" type="presOf" srcId="{6C10132B-3E5C-46C8-9D65-C3FC3D27197A}" destId="{054599BD-B708-4E3B-95CB-4BDA6E05932F}" srcOrd="0" destOrd="1" presId="urn:microsoft.com/office/officeart/2005/8/layout/vList6"/>
    <dgm:cxn modelId="{9D56D312-ACBC-4A7B-9E6F-CB822943AA51}" type="presOf" srcId="{B9B04981-6A5D-40C2-A4C8-EEE3B7C1E40F}" destId="{4D9DE28E-DF67-42D0-A901-A8270586D857}" srcOrd="0" destOrd="0" presId="urn:microsoft.com/office/officeart/2005/8/layout/vList6"/>
    <dgm:cxn modelId="{4709042A-9ABD-4550-A99C-9FF053C703AB}" srcId="{B82B64AD-9933-4DE1-93F2-5C8C1B82E5F2}" destId="{42BD157D-A52B-4736-A56A-EB1CDE362E07}" srcOrd="0" destOrd="0" parTransId="{9960BB2D-8D3D-4CB4-834F-3C316603F794}" sibTransId="{2D650B73-A7FC-4100-A420-7D87FE9510C1}"/>
    <dgm:cxn modelId="{3F541031-1EA4-44D5-823B-745FB8965AB2}" type="presOf" srcId="{3FD39ACC-C7A9-478C-A83F-9887FAF453A3}" destId="{87C2D28B-CBA0-4AA3-A91E-993DE3FD8326}" srcOrd="0" destOrd="0" presId="urn:microsoft.com/office/officeart/2005/8/layout/vList6"/>
    <dgm:cxn modelId="{88D7A332-3192-4A71-95FE-7646ECDDC42B}" srcId="{3FD39ACC-C7A9-478C-A83F-9887FAF453A3}" destId="{8050C6F6-1C6C-4C31-BCFC-147550E9904C}" srcOrd="1" destOrd="0" parTransId="{45F6B3AB-05D5-4423-8DF3-C289F2E7FCDA}" sibTransId="{7C496C68-2AFC-4AF5-8B64-04F071973B07}"/>
    <dgm:cxn modelId="{0FD9C635-94B5-46DE-8310-5B6E2BCF0A13}" type="presOf" srcId="{E053DA4C-7E04-4234-9900-A0399F31B954}" destId="{B6F1EA95-2FED-4C18-ABAD-4F6738061116}" srcOrd="0" destOrd="0" presId="urn:microsoft.com/office/officeart/2005/8/layout/vList6"/>
    <dgm:cxn modelId="{08C24D3C-9705-4602-A491-A9B2BA820F3D}" srcId="{3656259E-4107-489C-B39C-0FF18F5C1C40}" destId="{0B4505EC-12A1-4E07-9B4A-23F517DAFFED}" srcOrd="0" destOrd="0" parTransId="{FDE18165-E372-4A33-AFD1-B73C9007AD35}" sibTransId="{C9A49B73-8DF9-449E-9672-1441FB49A6D6}"/>
    <dgm:cxn modelId="{050A3E5F-27FA-40D2-AFA8-AC9C94A00958}" type="presOf" srcId="{78DB0654-3BE3-4F07-8AC9-C50ED168FC44}" destId="{054599BD-B708-4E3B-95CB-4BDA6E05932F}" srcOrd="0" destOrd="0" presId="urn:microsoft.com/office/officeart/2005/8/layout/vList6"/>
    <dgm:cxn modelId="{BF554942-97CA-41C1-B59A-382C60F02E03}" type="presOf" srcId="{3656259E-4107-489C-B39C-0FF18F5C1C40}" destId="{F7767A4C-D944-44EE-AFC3-F86B308B5254}" srcOrd="0" destOrd="0" presId="urn:microsoft.com/office/officeart/2005/8/layout/vList6"/>
    <dgm:cxn modelId="{EAFA3D65-3734-4879-BC6C-6A5D5FF8523F}" srcId="{3FD39ACC-C7A9-478C-A83F-9887FAF453A3}" destId="{B9B04981-6A5D-40C2-A4C8-EEE3B7C1E40F}" srcOrd="0" destOrd="0" parTransId="{5822F9B6-908F-4D8A-9545-5EB9D0D76414}" sibTransId="{7B452836-15E1-4305-A5D0-2F8609F5DDD3}"/>
    <dgm:cxn modelId="{7EB0C946-80F0-422D-9E74-A03ABCA9C876}" type="presOf" srcId="{8050C6F6-1C6C-4C31-BCFC-147550E9904C}" destId="{4D9DE28E-DF67-42D0-A901-A8270586D857}" srcOrd="0" destOrd="1" presId="urn:microsoft.com/office/officeart/2005/8/layout/vList6"/>
    <dgm:cxn modelId="{C6D36D6E-AA0C-429D-9AF5-B8C7F843E2E5}" srcId="{3FD39ACC-C7A9-478C-A83F-9887FAF453A3}" destId="{2C2BD3F4-DDCD-4424-AA88-2361E19B7C5D}" srcOrd="3" destOrd="0" parTransId="{C1EEA214-77F5-40C9-834A-D7D0596DC2E1}" sibTransId="{39A3D126-EC39-4CDC-A678-EFCC09B656C2}"/>
    <dgm:cxn modelId="{CE88BA71-A2EB-4588-9708-FEC581D02353}" type="presOf" srcId="{2C2BD3F4-DDCD-4424-AA88-2361E19B7C5D}" destId="{4D9DE28E-DF67-42D0-A901-A8270586D857}" srcOrd="0" destOrd="3" presId="urn:microsoft.com/office/officeart/2005/8/layout/vList6"/>
    <dgm:cxn modelId="{8C429656-D1CF-4EFF-84FD-B38CDD3791D2}" type="presOf" srcId="{436FD48C-E289-488D-B37F-3C8B09CC2A10}" destId="{F829685E-3FD9-4BC1-9FFD-451EC91C7CF4}" srcOrd="0" destOrd="2" presId="urn:microsoft.com/office/officeart/2005/8/layout/vList6"/>
    <dgm:cxn modelId="{92AA547B-7A88-44C5-9D6E-76FD0ECA7508}" type="presOf" srcId="{5D3A74C6-6EB9-4FDB-8B9D-6251A14B33D9}" destId="{F829685E-3FD9-4BC1-9FFD-451EC91C7CF4}" srcOrd="0" destOrd="1" presId="urn:microsoft.com/office/officeart/2005/8/layout/vList6"/>
    <dgm:cxn modelId="{AA59C77D-2ED8-43B2-B608-C7F3395C0EE6}" srcId="{E053DA4C-7E04-4234-9900-A0399F31B954}" destId="{6C10132B-3E5C-46C8-9D65-C3FC3D27197A}" srcOrd="1" destOrd="0" parTransId="{8E0E788A-B85A-495E-B39D-059E3DFFEB06}" sibTransId="{67CA01EF-06DD-4C6C-96E0-A84360ED06AC}"/>
    <dgm:cxn modelId="{2AFC4C82-9DEE-4B46-B74B-36697C669963}" srcId="{B82B64AD-9933-4DE1-93F2-5C8C1B82E5F2}" destId="{436FD48C-E289-488D-B37F-3C8B09CC2A10}" srcOrd="2" destOrd="0" parTransId="{D72A0CC6-553B-4387-8550-A03F980C0A74}" sibTransId="{6B94BF2F-C6D5-43DB-8A5D-77CD9A40B434}"/>
    <dgm:cxn modelId="{EFF42C90-C8FD-4E60-8C9D-251F7127E6A8}" srcId="{E053DA4C-7E04-4234-9900-A0399F31B954}" destId="{D5516A5B-FD96-4AC2-AB37-48B24A3FDAD5}" srcOrd="2" destOrd="0" parTransId="{5B219B88-2B17-448D-AA9C-B9A57216DC8C}" sibTransId="{D680517B-6D49-49C4-98A2-DD10495C4228}"/>
    <dgm:cxn modelId="{F56A879E-04FD-440E-8E74-37CABEAE8180}" srcId="{CF5AC6B4-2B65-4FFA-B997-B3A91026D875}" destId="{3FD39ACC-C7A9-478C-A83F-9887FAF453A3}" srcOrd="3" destOrd="0" parTransId="{3BD69A20-C21F-48B3-9343-0A06F6E15AC2}" sibTransId="{96C80516-4AC7-4C36-9366-E77984B454BA}"/>
    <dgm:cxn modelId="{840AF9A9-FEBF-49C0-AAD4-E723910914E0}" srcId="{CF5AC6B4-2B65-4FFA-B997-B3A91026D875}" destId="{3656259E-4107-489C-B39C-0FF18F5C1C40}" srcOrd="2" destOrd="0" parTransId="{39A51AAB-DD90-475F-90FE-E27842B7E57A}" sibTransId="{FD23D748-2793-4469-B951-EDC3006886E9}"/>
    <dgm:cxn modelId="{1D4C90B3-CCBA-40A3-A0D5-41F2FABD591C}" type="presOf" srcId="{B82B64AD-9933-4DE1-93F2-5C8C1B82E5F2}" destId="{4DE5A66B-6AD1-4346-8D1D-F4D8DF2068C0}" srcOrd="0" destOrd="0" presId="urn:microsoft.com/office/officeart/2005/8/layout/vList6"/>
    <dgm:cxn modelId="{3FF9A6BB-9D02-411F-95CD-843989CF342D}" srcId="{CF5AC6B4-2B65-4FFA-B997-B3A91026D875}" destId="{B82B64AD-9933-4DE1-93F2-5C8C1B82E5F2}" srcOrd="0" destOrd="0" parTransId="{31BD0D27-3D6D-4EBD-BFFB-4C67CE68A37E}" sibTransId="{972A1F6A-B1BE-49A1-A28E-603A112D6D67}"/>
    <dgm:cxn modelId="{AB2983C3-01AE-43E4-AD41-7633DA47D906}" type="presOf" srcId="{BF5CD9A0-AF02-42AC-8D22-D5A8D010A9D2}" destId="{4D9DE28E-DF67-42D0-A901-A8270586D857}" srcOrd="0" destOrd="2" presId="urn:microsoft.com/office/officeart/2005/8/layout/vList6"/>
    <dgm:cxn modelId="{6BE330C4-EA9B-4248-8079-7D45A9A8BB9A}" type="presOf" srcId="{42BD157D-A52B-4736-A56A-EB1CDE362E07}" destId="{F829685E-3FD9-4BC1-9FFD-451EC91C7CF4}" srcOrd="0" destOrd="0" presId="urn:microsoft.com/office/officeart/2005/8/layout/vList6"/>
    <dgm:cxn modelId="{C828B3DB-445F-4E74-B71F-04E739C94A3D}" type="presOf" srcId="{D5516A5B-FD96-4AC2-AB37-48B24A3FDAD5}" destId="{054599BD-B708-4E3B-95CB-4BDA6E05932F}" srcOrd="0" destOrd="2" presId="urn:microsoft.com/office/officeart/2005/8/layout/vList6"/>
    <dgm:cxn modelId="{D73A25FC-2310-4AA0-BB29-B1A3DBB28284}" type="presOf" srcId="{CF5AC6B4-2B65-4FFA-B997-B3A91026D875}" destId="{AF795D53-F249-4523-B43F-CACC47022C9A}" srcOrd="0" destOrd="0" presId="urn:microsoft.com/office/officeart/2005/8/layout/vList6"/>
    <dgm:cxn modelId="{F296F1FF-0767-42DB-B865-8144509317B3}" srcId="{E053DA4C-7E04-4234-9900-A0399F31B954}" destId="{78DB0654-3BE3-4F07-8AC9-C50ED168FC44}" srcOrd="0" destOrd="0" parTransId="{D4DE1B13-397B-4C90-8188-52F145DCAF64}" sibTransId="{870B0314-E18E-4951-AD96-BDAED155F7B3}"/>
    <dgm:cxn modelId="{9FC7BFC4-6E2A-4519-94AF-D05AA8B8EA7E}" type="presParOf" srcId="{AF795D53-F249-4523-B43F-CACC47022C9A}" destId="{D6F704C6-AB7D-4969-9D50-7EF6E30FD69D}" srcOrd="0" destOrd="0" presId="urn:microsoft.com/office/officeart/2005/8/layout/vList6"/>
    <dgm:cxn modelId="{60AA4BEA-C57D-4D95-A5AA-52F1FBB01CEA}" type="presParOf" srcId="{D6F704C6-AB7D-4969-9D50-7EF6E30FD69D}" destId="{4DE5A66B-6AD1-4346-8D1D-F4D8DF2068C0}" srcOrd="0" destOrd="0" presId="urn:microsoft.com/office/officeart/2005/8/layout/vList6"/>
    <dgm:cxn modelId="{34CC862F-B2B1-466D-8DD7-EC9416247A7E}" type="presParOf" srcId="{D6F704C6-AB7D-4969-9D50-7EF6E30FD69D}" destId="{F829685E-3FD9-4BC1-9FFD-451EC91C7CF4}" srcOrd="1" destOrd="0" presId="urn:microsoft.com/office/officeart/2005/8/layout/vList6"/>
    <dgm:cxn modelId="{E8A6D12A-D66D-4241-9025-BF0F83E49A7F}" type="presParOf" srcId="{AF795D53-F249-4523-B43F-CACC47022C9A}" destId="{1CC22257-CC73-4CBA-8925-5747A4A4145B}" srcOrd="1" destOrd="0" presId="urn:microsoft.com/office/officeart/2005/8/layout/vList6"/>
    <dgm:cxn modelId="{61D865AA-E57F-481D-9152-CB3510AB1E9B}" type="presParOf" srcId="{AF795D53-F249-4523-B43F-CACC47022C9A}" destId="{68990475-3B0F-43D5-9CB2-F2D586B1958F}" srcOrd="2" destOrd="0" presId="urn:microsoft.com/office/officeart/2005/8/layout/vList6"/>
    <dgm:cxn modelId="{7FDD25E1-627F-444B-8E87-F0D25FD5798B}" type="presParOf" srcId="{68990475-3B0F-43D5-9CB2-F2D586B1958F}" destId="{B6F1EA95-2FED-4C18-ABAD-4F6738061116}" srcOrd="0" destOrd="0" presId="urn:microsoft.com/office/officeart/2005/8/layout/vList6"/>
    <dgm:cxn modelId="{8EBB159D-0537-4945-A43E-BED320A4BF30}" type="presParOf" srcId="{68990475-3B0F-43D5-9CB2-F2D586B1958F}" destId="{054599BD-B708-4E3B-95CB-4BDA6E05932F}" srcOrd="1" destOrd="0" presId="urn:microsoft.com/office/officeart/2005/8/layout/vList6"/>
    <dgm:cxn modelId="{60F511F2-3272-4C5B-8764-FDDFC0C415B9}" type="presParOf" srcId="{AF795D53-F249-4523-B43F-CACC47022C9A}" destId="{1FEDB083-A006-42EC-BB25-E5FF184CD595}" srcOrd="3" destOrd="0" presId="urn:microsoft.com/office/officeart/2005/8/layout/vList6"/>
    <dgm:cxn modelId="{52D78A68-3C84-44CB-94F6-A8FBAE43BAB9}" type="presParOf" srcId="{AF795D53-F249-4523-B43F-CACC47022C9A}" destId="{18D94D83-16E6-40AD-9A2E-3CC0DF60B0AA}" srcOrd="4" destOrd="0" presId="urn:microsoft.com/office/officeart/2005/8/layout/vList6"/>
    <dgm:cxn modelId="{2CB5C5FE-E253-4203-BB91-008BC2D0ABD1}" type="presParOf" srcId="{18D94D83-16E6-40AD-9A2E-3CC0DF60B0AA}" destId="{F7767A4C-D944-44EE-AFC3-F86B308B5254}" srcOrd="0" destOrd="0" presId="urn:microsoft.com/office/officeart/2005/8/layout/vList6"/>
    <dgm:cxn modelId="{54B97699-F9B7-48F0-8920-1555CB1EEB1F}" type="presParOf" srcId="{18D94D83-16E6-40AD-9A2E-3CC0DF60B0AA}" destId="{2B90CB2B-C759-4878-83DF-40838930B163}" srcOrd="1" destOrd="0" presId="urn:microsoft.com/office/officeart/2005/8/layout/vList6"/>
    <dgm:cxn modelId="{DD625282-9221-4447-9DD8-0ED7EDA27FE5}" type="presParOf" srcId="{AF795D53-F249-4523-B43F-CACC47022C9A}" destId="{06F6FFA0-624C-428E-9681-F754164F3A81}" srcOrd="5" destOrd="0" presId="urn:microsoft.com/office/officeart/2005/8/layout/vList6"/>
    <dgm:cxn modelId="{37A741D2-BD35-4CAF-851F-7A4B6B071960}" type="presParOf" srcId="{AF795D53-F249-4523-B43F-CACC47022C9A}" destId="{FF39C43E-DAA4-43B9-9C87-C8EE50E7D528}" srcOrd="6" destOrd="0" presId="urn:microsoft.com/office/officeart/2005/8/layout/vList6"/>
    <dgm:cxn modelId="{D2D604D3-7B40-4519-9B99-F355236C6F17}" type="presParOf" srcId="{FF39C43E-DAA4-43B9-9C87-C8EE50E7D528}" destId="{87C2D28B-CBA0-4AA3-A91E-993DE3FD8326}" srcOrd="0" destOrd="0" presId="urn:microsoft.com/office/officeart/2005/8/layout/vList6"/>
    <dgm:cxn modelId="{6D06C56B-D04A-4954-A74D-53B4ADD6B316}" type="presParOf" srcId="{FF39C43E-DAA4-43B9-9C87-C8EE50E7D528}" destId="{4D9DE28E-DF67-42D0-A901-A8270586D857}" srcOrd="1" destOrd="0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29685E-3FD9-4BC1-9FFD-451EC91C7CF4}">
      <dsp:nvSpPr>
        <dsp:cNvPr id="0" name=""/>
        <dsp:cNvSpPr/>
      </dsp:nvSpPr>
      <dsp:spPr>
        <a:xfrm>
          <a:off x="2853222" y="1923"/>
          <a:ext cx="3199950" cy="1526051"/>
        </a:xfrm>
        <a:prstGeom prst="rightArrow">
          <a:avLst>
            <a:gd name="adj1" fmla="val 75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kern="1200" dirty="0"/>
            <a:t>Retrieve first value in list and assign to iteration variable </a:t>
          </a:r>
          <a:r>
            <a:rPr lang="en-GB" sz="2000" kern="1200" dirty="0" err="1"/>
            <a:t>i</a:t>
          </a:r>
          <a:r>
            <a:rPr lang="en-GB" sz="2000" kern="1200" dirty="0"/>
            <a:t> = 1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kern="1200" dirty="0"/>
            <a:t>Show value of </a:t>
          </a:r>
          <a:r>
            <a:rPr lang="en-GB" sz="2000" kern="1200" dirty="0" err="1"/>
            <a:t>i</a:t>
          </a:r>
          <a:r>
            <a:rPr lang="en-GB" sz="2000" kern="1200" dirty="0"/>
            <a:t> (1)</a:t>
          </a:r>
        </a:p>
      </dsp:txBody>
      <dsp:txXfrm>
        <a:off x="2853222" y="192679"/>
        <a:ext cx="2627681" cy="1144539"/>
      </dsp:txXfrm>
    </dsp:sp>
    <dsp:sp modelId="{4DE5A66B-6AD1-4346-8D1D-F4D8DF2068C0}">
      <dsp:nvSpPr>
        <dsp:cNvPr id="0" name=""/>
        <dsp:cNvSpPr/>
      </dsp:nvSpPr>
      <dsp:spPr>
        <a:xfrm>
          <a:off x="1426" y="1923"/>
          <a:ext cx="2851796" cy="152605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b="1" kern="1200" dirty="0">
              <a:solidFill>
                <a:schemeClr val="accent2"/>
              </a:solidFill>
            </a:rPr>
            <a:t>First iteration</a:t>
          </a:r>
          <a:br>
            <a:rPr lang="en-GB" sz="2000" kern="1200" dirty="0"/>
          </a:br>
          <a:r>
            <a:rPr lang="en-GB" sz="2000" kern="1200" dirty="0"/>
            <a:t>Run code in for loop once</a:t>
          </a:r>
          <a:endParaRPr lang="en-GB" sz="2000" b="1" kern="1200" dirty="0">
            <a:solidFill>
              <a:srgbClr val="00B050"/>
            </a:solidFill>
          </a:endParaRPr>
        </a:p>
      </dsp:txBody>
      <dsp:txXfrm>
        <a:off x="75922" y="76419"/>
        <a:ext cx="2702804" cy="1377059"/>
      </dsp:txXfrm>
    </dsp:sp>
    <dsp:sp modelId="{054599BD-B708-4E3B-95CB-4BDA6E05932F}">
      <dsp:nvSpPr>
        <dsp:cNvPr id="0" name=""/>
        <dsp:cNvSpPr/>
      </dsp:nvSpPr>
      <dsp:spPr>
        <a:xfrm>
          <a:off x="2853222" y="1680580"/>
          <a:ext cx="3199950" cy="1526051"/>
        </a:xfrm>
        <a:prstGeom prst="rightArrow">
          <a:avLst>
            <a:gd name="adj1" fmla="val 75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kern="1200" dirty="0"/>
            <a:t>Retrieve second value in list and assign to iteration variable </a:t>
          </a:r>
          <a:r>
            <a:rPr lang="en-GB" sz="2000" kern="1200" dirty="0" err="1"/>
            <a:t>i</a:t>
          </a:r>
          <a:r>
            <a:rPr lang="en-GB" sz="2000" kern="1200" dirty="0"/>
            <a:t> = 2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kern="1200" dirty="0"/>
            <a:t>Show value of </a:t>
          </a:r>
          <a:r>
            <a:rPr lang="en-GB" sz="2000" kern="1200" dirty="0" err="1"/>
            <a:t>i</a:t>
          </a:r>
          <a:r>
            <a:rPr lang="en-GB" sz="2000" kern="1200" dirty="0"/>
            <a:t> (2)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GB" sz="2000" kern="1200" dirty="0"/>
        </a:p>
      </dsp:txBody>
      <dsp:txXfrm>
        <a:off x="2853222" y="1871336"/>
        <a:ext cx="2627681" cy="1144539"/>
      </dsp:txXfrm>
    </dsp:sp>
    <dsp:sp modelId="{B6F1EA95-2FED-4C18-ABAD-4F6738061116}">
      <dsp:nvSpPr>
        <dsp:cNvPr id="0" name=""/>
        <dsp:cNvSpPr/>
      </dsp:nvSpPr>
      <dsp:spPr>
        <a:xfrm>
          <a:off x="1426" y="1680580"/>
          <a:ext cx="2851796" cy="152605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b="1" kern="1200" dirty="0">
              <a:solidFill>
                <a:schemeClr val="accent2"/>
              </a:solidFill>
            </a:rPr>
            <a:t>Second iteration</a:t>
          </a:r>
          <a:br>
            <a:rPr lang="en-GB" sz="2000" kern="1200" dirty="0"/>
          </a:br>
          <a:r>
            <a:rPr lang="en-GB" sz="2000" kern="1200" dirty="0"/>
            <a:t>Run code in for loop once</a:t>
          </a:r>
          <a:endParaRPr lang="en-GB" sz="2000" b="1" kern="1200" dirty="0">
            <a:solidFill>
              <a:srgbClr val="00B050"/>
            </a:solidFill>
          </a:endParaRPr>
        </a:p>
      </dsp:txBody>
      <dsp:txXfrm>
        <a:off x="75922" y="1755076"/>
        <a:ext cx="2702804" cy="1377059"/>
      </dsp:txXfrm>
    </dsp:sp>
    <dsp:sp modelId="{2B90CB2B-C759-4878-83DF-40838930B163}">
      <dsp:nvSpPr>
        <dsp:cNvPr id="0" name=""/>
        <dsp:cNvSpPr/>
      </dsp:nvSpPr>
      <dsp:spPr>
        <a:xfrm>
          <a:off x="2853222" y="3359237"/>
          <a:ext cx="3199950" cy="1526051"/>
        </a:xfrm>
        <a:prstGeom prst="rightArrow">
          <a:avLst>
            <a:gd name="adj1" fmla="val 75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kern="1200" dirty="0"/>
            <a:t>…</a:t>
          </a:r>
        </a:p>
      </dsp:txBody>
      <dsp:txXfrm>
        <a:off x="2853222" y="3549993"/>
        <a:ext cx="2627681" cy="1144539"/>
      </dsp:txXfrm>
    </dsp:sp>
    <dsp:sp modelId="{F7767A4C-D944-44EE-AFC3-F86B308B5254}">
      <dsp:nvSpPr>
        <dsp:cNvPr id="0" name=""/>
        <dsp:cNvSpPr/>
      </dsp:nvSpPr>
      <dsp:spPr>
        <a:xfrm>
          <a:off x="1426" y="3359237"/>
          <a:ext cx="2851796" cy="152605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…</a:t>
          </a:r>
          <a:endParaRPr lang="en-GB" sz="2000" b="1" kern="1200" dirty="0">
            <a:solidFill>
              <a:srgbClr val="00B050"/>
            </a:solidFill>
          </a:endParaRPr>
        </a:p>
      </dsp:txBody>
      <dsp:txXfrm>
        <a:off x="75922" y="3433733"/>
        <a:ext cx="2702804" cy="1377059"/>
      </dsp:txXfrm>
    </dsp:sp>
    <dsp:sp modelId="{4D9DE28E-DF67-42D0-A901-A8270586D857}">
      <dsp:nvSpPr>
        <dsp:cNvPr id="0" name=""/>
        <dsp:cNvSpPr/>
      </dsp:nvSpPr>
      <dsp:spPr>
        <a:xfrm>
          <a:off x="2853222" y="5037893"/>
          <a:ext cx="3199950" cy="1526051"/>
        </a:xfrm>
        <a:prstGeom prst="rightArrow">
          <a:avLst>
            <a:gd name="adj1" fmla="val 75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kern="1200" dirty="0"/>
            <a:t>Retrieve last value in list and assign to iteration variable </a:t>
          </a:r>
          <a:r>
            <a:rPr lang="en-GB" sz="2000" kern="1200" dirty="0" err="1"/>
            <a:t>i</a:t>
          </a:r>
          <a:r>
            <a:rPr lang="en-GB" sz="2000" kern="1200" dirty="0"/>
            <a:t> = 5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kern="1200" dirty="0"/>
            <a:t>Show value of </a:t>
          </a:r>
          <a:r>
            <a:rPr lang="en-GB" sz="2000" kern="1200" dirty="0" err="1"/>
            <a:t>i</a:t>
          </a:r>
          <a:r>
            <a:rPr lang="en-GB" sz="2000" kern="1200" dirty="0"/>
            <a:t> (5)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GB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GB" sz="2000" kern="1200" dirty="0"/>
        </a:p>
      </dsp:txBody>
      <dsp:txXfrm>
        <a:off x="2853222" y="5228649"/>
        <a:ext cx="2627681" cy="1144539"/>
      </dsp:txXfrm>
    </dsp:sp>
    <dsp:sp modelId="{87C2D28B-CBA0-4AA3-A91E-993DE3FD8326}">
      <dsp:nvSpPr>
        <dsp:cNvPr id="0" name=""/>
        <dsp:cNvSpPr/>
      </dsp:nvSpPr>
      <dsp:spPr>
        <a:xfrm>
          <a:off x="1426" y="5037893"/>
          <a:ext cx="2851796" cy="152605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b="1" u="none" kern="1200" dirty="0">
              <a:solidFill>
                <a:schemeClr val="accent2"/>
              </a:solidFill>
            </a:rPr>
            <a:t>Last iteration</a:t>
          </a:r>
          <a:br>
            <a:rPr lang="en-GB" sz="2000" kern="1200" dirty="0"/>
          </a:br>
          <a:r>
            <a:rPr lang="en-GB" sz="2000" kern="1200" dirty="0"/>
            <a:t>Run code in for loop once</a:t>
          </a:r>
          <a:endParaRPr lang="en-GB" sz="2000" b="1" kern="1200" dirty="0">
            <a:solidFill>
              <a:srgbClr val="C00000"/>
            </a:solidFill>
          </a:endParaRPr>
        </a:p>
      </dsp:txBody>
      <dsp:txXfrm>
        <a:off x="75922" y="5112389"/>
        <a:ext cx="2702804" cy="137705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29685E-3FD9-4BC1-9FFD-451EC91C7CF4}">
      <dsp:nvSpPr>
        <dsp:cNvPr id="0" name=""/>
        <dsp:cNvSpPr/>
      </dsp:nvSpPr>
      <dsp:spPr>
        <a:xfrm>
          <a:off x="3115337" y="1923"/>
          <a:ext cx="3493917" cy="1526051"/>
        </a:xfrm>
        <a:prstGeom prst="rightArrow">
          <a:avLst>
            <a:gd name="adj1" fmla="val 75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kern="1200" dirty="0"/>
            <a:t>Iter. Var. grade = 75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kern="1200" dirty="0" err="1"/>
            <a:t>Number_of_grades</a:t>
          </a:r>
          <a:r>
            <a:rPr lang="en-GB" sz="2000" kern="1200" dirty="0"/>
            <a:t>: 0</a:t>
          </a:r>
          <a:r>
            <a:rPr lang="en-GB" sz="2000" kern="1200" dirty="0">
              <a:sym typeface="Wingdings" panose="05000000000000000000" pitchFamily="2" charset="2"/>
            </a:rPr>
            <a:t>1</a:t>
          </a:r>
          <a:endParaRPr lang="en-GB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kern="1200" dirty="0" err="1"/>
            <a:t>Total_grade</a:t>
          </a:r>
          <a:r>
            <a:rPr lang="en-GB" sz="2000" kern="1200" dirty="0"/>
            <a:t>: 0</a:t>
          </a:r>
          <a:r>
            <a:rPr lang="en-GB" sz="2000" kern="1200" dirty="0">
              <a:sym typeface="Wingdings" panose="05000000000000000000" pitchFamily="2" charset="2"/>
            </a:rPr>
            <a:t>75</a:t>
          </a:r>
          <a:endParaRPr lang="en-GB" sz="2000" kern="1200" dirty="0"/>
        </a:p>
      </dsp:txBody>
      <dsp:txXfrm>
        <a:off x="3115337" y="192679"/>
        <a:ext cx="2921648" cy="1144539"/>
      </dsp:txXfrm>
    </dsp:sp>
    <dsp:sp modelId="{4DE5A66B-6AD1-4346-8D1D-F4D8DF2068C0}">
      <dsp:nvSpPr>
        <dsp:cNvPr id="0" name=""/>
        <dsp:cNvSpPr/>
      </dsp:nvSpPr>
      <dsp:spPr>
        <a:xfrm>
          <a:off x="1557" y="1923"/>
          <a:ext cx="3113779" cy="152605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b="1" kern="1200" dirty="0">
              <a:solidFill>
                <a:schemeClr val="accent2"/>
              </a:solidFill>
            </a:rPr>
            <a:t>First iteration</a:t>
          </a:r>
          <a:br>
            <a:rPr lang="en-GB" sz="2000" kern="1200" dirty="0"/>
          </a:br>
          <a:r>
            <a:rPr lang="en-GB" sz="2000" kern="1200" dirty="0"/>
            <a:t>Run code in for loop once</a:t>
          </a:r>
          <a:endParaRPr lang="en-GB" sz="2000" b="1" kern="1200" dirty="0">
            <a:solidFill>
              <a:srgbClr val="00B050"/>
            </a:solidFill>
          </a:endParaRPr>
        </a:p>
      </dsp:txBody>
      <dsp:txXfrm>
        <a:off x="76053" y="76419"/>
        <a:ext cx="2964787" cy="1377059"/>
      </dsp:txXfrm>
    </dsp:sp>
    <dsp:sp modelId="{054599BD-B708-4E3B-95CB-4BDA6E05932F}">
      <dsp:nvSpPr>
        <dsp:cNvPr id="0" name=""/>
        <dsp:cNvSpPr/>
      </dsp:nvSpPr>
      <dsp:spPr>
        <a:xfrm>
          <a:off x="3115337" y="1680580"/>
          <a:ext cx="3493917" cy="1526051"/>
        </a:xfrm>
        <a:prstGeom prst="rightArrow">
          <a:avLst>
            <a:gd name="adj1" fmla="val 75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kern="1200" dirty="0"/>
            <a:t>Iter. Var. </a:t>
          </a:r>
          <a:r>
            <a:rPr lang="en-GB" sz="2000" kern="1200"/>
            <a:t>grade = 85</a:t>
          </a:r>
          <a:endParaRPr lang="en-GB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kern="1200" dirty="0" err="1"/>
            <a:t>Number_of_grades</a:t>
          </a:r>
          <a:r>
            <a:rPr lang="en-GB" sz="2000" kern="1200" dirty="0"/>
            <a:t>: 1</a:t>
          </a:r>
          <a:r>
            <a:rPr lang="en-GB" sz="2000" kern="1200" dirty="0">
              <a:sym typeface="Wingdings" panose="05000000000000000000" pitchFamily="2" charset="2"/>
            </a:rPr>
            <a:t>2</a:t>
          </a:r>
          <a:endParaRPr lang="en-GB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kern="1200" dirty="0" err="1"/>
            <a:t>Total_grade</a:t>
          </a:r>
          <a:r>
            <a:rPr lang="en-GB" sz="2000" kern="1200" dirty="0"/>
            <a:t>: 75</a:t>
          </a:r>
          <a:r>
            <a:rPr lang="en-GB" sz="2000" kern="1200" dirty="0">
              <a:sym typeface="Wingdings" panose="05000000000000000000" pitchFamily="2" charset="2"/>
            </a:rPr>
            <a:t>160</a:t>
          </a:r>
          <a:endParaRPr lang="en-GB" sz="2000" kern="1200" dirty="0"/>
        </a:p>
      </dsp:txBody>
      <dsp:txXfrm>
        <a:off x="3115337" y="1871336"/>
        <a:ext cx="2921648" cy="1144539"/>
      </dsp:txXfrm>
    </dsp:sp>
    <dsp:sp modelId="{B6F1EA95-2FED-4C18-ABAD-4F6738061116}">
      <dsp:nvSpPr>
        <dsp:cNvPr id="0" name=""/>
        <dsp:cNvSpPr/>
      </dsp:nvSpPr>
      <dsp:spPr>
        <a:xfrm>
          <a:off x="1557" y="1680580"/>
          <a:ext cx="3113779" cy="152605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b="1" kern="1200" dirty="0">
              <a:solidFill>
                <a:schemeClr val="accent2"/>
              </a:solidFill>
            </a:rPr>
            <a:t>Second iteration</a:t>
          </a:r>
          <a:br>
            <a:rPr lang="en-GB" sz="2000" kern="1200" dirty="0"/>
          </a:br>
          <a:r>
            <a:rPr lang="en-GB" sz="2000" kern="1200" dirty="0"/>
            <a:t>Run code in for loop once</a:t>
          </a:r>
          <a:endParaRPr lang="en-GB" sz="2000" b="1" kern="1200" dirty="0">
            <a:solidFill>
              <a:srgbClr val="00B050"/>
            </a:solidFill>
          </a:endParaRPr>
        </a:p>
      </dsp:txBody>
      <dsp:txXfrm>
        <a:off x="76053" y="1755076"/>
        <a:ext cx="2964787" cy="1377059"/>
      </dsp:txXfrm>
    </dsp:sp>
    <dsp:sp modelId="{2B90CB2B-C759-4878-83DF-40838930B163}">
      <dsp:nvSpPr>
        <dsp:cNvPr id="0" name=""/>
        <dsp:cNvSpPr/>
      </dsp:nvSpPr>
      <dsp:spPr>
        <a:xfrm>
          <a:off x="3115337" y="3359237"/>
          <a:ext cx="3493917" cy="1526051"/>
        </a:xfrm>
        <a:prstGeom prst="rightArrow">
          <a:avLst>
            <a:gd name="adj1" fmla="val 75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kern="1200" dirty="0"/>
            <a:t>…</a:t>
          </a:r>
        </a:p>
      </dsp:txBody>
      <dsp:txXfrm>
        <a:off x="3115337" y="3549993"/>
        <a:ext cx="2921648" cy="1144539"/>
      </dsp:txXfrm>
    </dsp:sp>
    <dsp:sp modelId="{F7767A4C-D944-44EE-AFC3-F86B308B5254}">
      <dsp:nvSpPr>
        <dsp:cNvPr id="0" name=""/>
        <dsp:cNvSpPr/>
      </dsp:nvSpPr>
      <dsp:spPr>
        <a:xfrm>
          <a:off x="1557" y="3359237"/>
          <a:ext cx="3113779" cy="152605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…</a:t>
          </a:r>
          <a:endParaRPr lang="en-GB" sz="2000" b="1" kern="1200" dirty="0">
            <a:solidFill>
              <a:srgbClr val="00B050"/>
            </a:solidFill>
          </a:endParaRPr>
        </a:p>
      </dsp:txBody>
      <dsp:txXfrm>
        <a:off x="76053" y="3433733"/>
        <a:ext cx="2964787" cy="1377059"/>
      </dsp:txXfrm>
    </dsp:sp>
    <dsp:sp modelId="{4D9DE28E-DF67-42D0-A901-A8270586D857}">
      <dsp:nvSpPr>
        <dsp:cNvPr id="0" name=""/>
        <dsp:cNvSpPr/>
      </dsp:nvSpPr>
      <dsp:spPr>
        <a:xfrm>
          <a:off x="3115337" y="5037893"/>
          <a:ext cx="3493917" cy="1526051"/>
        </a:xfrm>
        <a:prstGeom prst="rightArrow">
          <a:avLst>
            <a:gd name="adj1" fmla="val 75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kern="1200" dirty="0"/>
            <a:t>Iter. Var. grade = 65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kern="1200" dirty="0" err="1"/>
            <a:t>Number_of_grades</a:t>
          </a:r>
          <a:r>
            <a:rPr lang="en-GB" sz="2000" kern="1200" dirty="0"/>
            <a:t>: 4</a:t>
          </a:r>
          <a:r>
            <a:rPr lang="en-GB" sz="2000" kern="1200" dirty="0">
              <a:sym typeface="Wingdings" panose="05000000000000000000" pitchFamily="2" charset="2"/>
            </a:rPr>
            <a:t>5</a:t>
          </a:r>
          <a:endParaRPr lang="en-GB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000" kern="1200" dirty="0" err="1"/>
            <a:t>Total_grade</a:t>
          </a:r>
          <a:r>
            <a:rPr lang="en-GB" sz="2000" kern="1200" dirty="0"/>
            <a:t>: 312</a:t>
          </a:r>
          <a:r>
            <a:rPr lang="en-GB" sz="2000" kern="1200" dirty="0">
              <a:sym typeface="Wingdings" panose="05000000000000000000" pitchFamily="2" charset="2"/>
            </a:rPr>
            <a:t>377</a:t>
          </a:r>
          <a:endParaRPr lang="en-GB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GB" sz="2000" kern="1200" dirty="0"/>
        </a:p>
      </dsp:txBody>
      <dsp:txXfrm>
        <a:off x="3115337" y="5228649"/>
        <a:ext cx="2921648" cy="1144539"/>
      </dsp:txXfrm>
    </dsp:sp>
    <dsp:sp modelId="{87C2D28B-CBA0-4AA3-A91E-993DE3FD8326}">
      <dsp:nvSpPr>
        <dsp:cNvPr id="0" name=""/>
        <dsp:cNvSpPr/>
      </dsp:nvSpPr>
      <dsp:spPr>
        <a:xfrm>
          <a:off x="1557" y="5037893"/>
          <a:ext cx="3113779" cy="152605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b="1" u="none" kern="1200" dirty="0">
              <a:solidFill>
                <a:schemeClr val="accent2"/>
              </a:solidFill>
            </a:rPr>
            <a:t>Last iteration</a:t>
          </a:r>
          <a:br>
            <a:rPr lang="en-GB" sz="2000" kern="1200" dirty="0"/>
          </a:br>
          <a:r>
            <a:rPr lang="en-GB" sz="2000" kern="1200" dirty="0"/>
            <a:t>Run code in for loop once</a:t>
          </a:r>
          <a:endParaRPr lang="en-GB" sz="2000" b="1" kern="1200" dirty="0">
            <a:solidFill>
              <a:srgbClr val="C00000"/>
            </a:solidFill>
          </a:endParaRPr>
        </a:p>
      </dsp:txBody>
      <dsp:txXfrm>
        <a:off x="76053" y="5112389"/>
        <a:ext cx="2964787" cy="137705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02C633-D211-40C3-887C-3CBAB2660441}" type="datetimeFigureOut">
              <a:rPr lang="en-US" smtClean="0"/>
              <a:t>8/25/2025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32E642-F25B-493E-A2A1-636081A892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7086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DF63B9-EE8C-664A-B918-CF96D67533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44DD4E6-42D0-261E-2216-ED40CE79AF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79522EB-AC1B-CA89-2016-81792ACDE4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2A448B-1961-8FF3-E0F0-C157271618F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2E642-F25B-493E-A2A1-636081A8920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7139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BAE972-C791-79E7-5820-7517FCF4B1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FADC606-91A9-902D-CF5F-B4421CD9CF9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5F5E453-E112-8669-6F91-1C16DF34AC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56FDD1-45E5-DDF4-7D73-5FC7D5D7797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2E642-F25B-493E-A2A1-636081A8920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7989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2E642-F25B-493E-A2A1-636081A8920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2733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2E642-F25B-493E-A2A1-636081A8920E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5150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EC17A-674A-4C3F-BC30-BFBA08ABE4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7F5FC8E-927A-465A-BBB8-B7B92B3C9F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0EB0EA-53CB-4CDA-B75C-3E2C0A58FA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8/25/2025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A7DCCC-6D71-4A4E-AEEE-0B2218F237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45B211-9797-446B-9E37-7716E2D79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6927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671A0-F864-4A74-B2F3-7FBE77203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948ACD-F019-4406-9C30-2C5A770161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EEA5E0-D375-4F3F-9AD5-1441B59957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8/25/2025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5CC4CD-9620-4676-9662-4488320980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A3F1F2-AFC7-4EBE-B003-21CEE11A52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4474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7A82569-1D65-4E5C-BD57-29B9DC19CE5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D6F27E-5FB9-4CAB-8A03-0B351C4488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4FFC07-50E2-48CF-8AA1-5F9484122A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8/25/2025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B95BAE-CED5-43DE-82FA-5CA17A0113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5DCF8A-5E6C-4D03-9E8B-B531C59FD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3864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8D279-2F57-4FAF-AB35-927128639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90AB7B-BDD2-44C6-A0D1-49B2752750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74F15B-13DA-414B-AA9E-312EFCEC11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8/25/2025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640AAF-93D5-4761-BABD-CA5844B680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C15DF0-2325-4507-A975-10BD0ADEB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3694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040304-AE73-4302-87CC-24B0F632CD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06D78E-EC4B-4813-8A1F-F2E52F342B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7BA979-9BB4-4289-9DB5-99722695EE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8/25/2025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DD1C4A-4B37-4BBF-8D8D-70C15BECC3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98B3E8-97FD-4D5A-9E7F-094803E19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3294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579A6-32DF-4326-9558-98EBAD6F1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D0E257-587A-4977-8F41-AC11FABE05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BFC17D-7B18-4463-8AD1-02096A762F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1CB84B-1E02-4B58-B40A-9406EB7A38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8/25/2025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98E644-3B10-48AC-B26F-53BB6C5E5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E4137B-E451-4550-AC5E-FDD5EF4A3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5544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34C46-E763-4454-A55C-4D073D7960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418599-2549-42D4-AE6A-3AE6303DDC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EF7BEA-1052-47EE-8737-373B5B8A06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0484B2-0AA6-4BCD-A9C2-F9C52D16B01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A28E02-2399-4E06-958B-7F589C2322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D92E8A1-B60E-4D34-8808-9610FA62BE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8/25/2025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29BA7C6-C3AF-4002-9A64-8ECB2CF957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DD379B-4439-4262-993D-E8601E57D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5904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CA69B-B8CF-4606-A5D7-3544652F8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260713-AF76-4836-9359-28352216B0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8/25/2025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876BFC-C6C6-4391-96C0-036E3423C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E3CDA8-423E-4EBF-B090-31D689A9D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5898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B4F8BF8-883B-45CC-977C-3F5DE7B266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8/25/2025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2F6F30B-59C0-47FD-961E-565406508E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F4EFC5-04B3-470E-A42E-0A939BE50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4863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EC26F-BC54-47EA-8422-7DDFC0F15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D9CE83-1B05-4B29-8D3C-E6D85F87F1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788935-BCA0-4009-B1D3-1BA39A4F30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39C54D-351E-4CB1-A9A9-1F8DA53069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8/25/2025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A79FC4-2B2A-4D94-8376-6C5710486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4330FF-9589-4440-AE48-2C69F5A4B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6570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9373B-C9EC-4F6B-A67F-B51B012202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BBD4C5-42CF-4F3B-BB31-69B2FEE048C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ABE619-7DBC-4F48-8E20-C4870284DC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24D82F-3C69-4C72-AC90-41D10B952E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8/25/2025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239B8B-B801-4287-A83C-8B7FBF03FF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07A3F8-BBC8-4F62-A0AD-2511EE0A9F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2657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E31D2B0-631C-48D1-9B72-3E71AD362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03816A-C1DA-4952-B535-751DF23114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3DAE84-914B-4B93-B507-4EDA527FA2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435705-BBCA-4556-ACDF-9B1720022F62}" type="datetimeFigureOut">
              <a:rPr lang="en-US" smtClean="0"/>
              <a:t>8/25/2025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CD92ED-88E0-4D42-8630-3B50EDC3B1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073A48-E58F-431C-822F-923321606F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330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13" Type="http://schemas.openxmlformats.org/officeDocument/2006/relationships/image" Target="../media/image16.png"/><Relationship Id="rId3" Type="http://schemas.openxmlformats.org/officeDocument/2006/relationships/tags" Target="../tags/tag4.xml"/><Relationship Id="rId7" Type="http://schemas.openxmlformats.org/officeDocument/2006/relationships/tags" Target="../tags/tag8.xml"/><Relationship Id="rId12" Type="http://schemas.openxmlformats.org/officeDocument/2006/relationships/image" Target="../media/image15.sv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image" Target="../media/image14.png"/><Relationship Id="rId5" Type="http://schemas.openxmlformats.org/officeDocument/2006/relationships/tags" Target="../tags/tag6.xml"/><Relationship Id="rId10" Type="http://schemas.openxmlformats.org/officeDocument/2006/relationships/image" Target="../media/image13.svg"/><Relationship Id="rId4" Type="http://schemas.openxmlformats.org/officeDocument/2006/relationships/tags" Target="../tags/tag5.xml"/><Relationship Id="rId9" Type="http://schemas.openxmlformats.org/officeDocument/2006/relationships/image" Target="../media/image12.png"/><Relationship Id="rId14" Type="http://schemas.openxmlformats.org/officeDocument/2006/relationships/image" Target="../media/image17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13" Type="http://schemas.openxmlformats.org/officeDocument/2006/relationships/image" Target="../media/image16.png"/><Relationship Id="rId3" Type="http://schemas.openxmlformats.org/officeDocument/2006/relationships/tags" Target="../tags/tag11.xml"/><Relationship Id="rId7" Type="http://schemas.openxmlformats.org/officeDocument/2006/relationships/tags" Target="../tags/tag15.xml"/><Relationship Id="rId12" Type="http://schemas.openxmlformats.org/officeDocument/2006/relationships/image" Target="../media/image15.svg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6" Type="http://schemas.openxmlformats.org/officeDocument/2006/relationships/tags" Target="../tags/tag14.xml"/><Relationship Id="rId11" Type="http://schemas.openxmlformats.org/officeDocument/2006/relationships/image" Target="../media/image14.png"/><Relationship Id="rId5" Type="http://schemas.openxmlformats.org/officeDocument/2006/relationships/tags" Target="../tags/tag13.xml"/><Relationship Id="rId10" Type="http://schemas.openxmlformats.org/officeDocument/2006/relationships/image" Target="../media/image13.svg"/><Relationship Id="rId4" Type="http://schemas.openxmlformats.org/officeDocument/2006/relationships/tags" Target="../tags/tag12.xml"/><Relationship Id="rId9" Type="http://schemas.openxmlformats.org/officeDocument/2006/relationships/image" Target="../media/image12.png"/><Relationship Id="rId14" Type="http://schemas.openxmlformats.org/officeDocument/2006/relationships/image" Target="../media/image17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13" Type="http://schemas.openxmlformats.org/officeDocument/2006/relationships/image" Target="../media/image16.png"/><Relationship Id="rId3" Type="http://schemas.openxmlformats.org/officeDocument/2006/relationships/tags" Target="../tags/tag18.xml"/><Relationship Id="rId7" Type="http://schemas.openxmlformats.org/officeDocument/2006/relationships/tags" Target="../tags/tag22.xml"/><Relationship Id="rId12" Type="http://schemas.openxmlformats.org/officeDocument/2006/relationships/image" Target="../media/image15.svg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6" Type="http://schemas.openxmlformats.org/officeDocument/2006/relationships/tags" Target="../tags/tag21.xml"/><Relationship Id="rId11" Type="http://schemas.openxmlformats.org/officeDocument/2006/relationships/image" Target="../media/image14.png"/><Relationship Id="rId5" Type="http://schemas.openxmlformats.org/officeDocument/2006/relationships/tags" Target="../tags/tag20.xml"/><Relationship Id="rId10" Type="http://schemas.openxmlformats.org/officeDocument/2006/relationships/image" Target="../media/image13.svg"/><Relationship Id="rId4" Type="http://schemas.openxmlformats.org/officeDocument/2006/relationships/tags" Target="../tags/tag19.xml"/><Relationship Id="rId9" Type="http://schemas.openxmlformats.org/officeDocument/2006/relationships/image" Target="../media/image12.png"/><Relationship Id="rId14" Type="http://schemas.openxmlformats.org/officeDocument/2006/relationships/image" Target="../media/image17.sv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13" Type="http://schemas.openxmlformats.org/officeDocument/2006/relationships/image" Target="../media/image16.png"/><Relationship Id="rId3" Type="http://schemas.openxmlformats.org/officeDocument/2006/relationships/tags" Target="../tags/tag25.xml"/><Relationship Id="rId7" Type="http://schemas.openxmlformats.org/officeDocument/2006/relationships/tags" Target="../tags/tag29.xml"/><Relationship Id="rId12" Type="http://schemas.openxmlformats.org/officeDocument/2006/relationships/image" Target="../media/image15.svg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tags" Target="../tags/tag28.xml"/><Relationship Id="rId11" Type="http://schemas.openxmlformats.org/officeDocument/2006/relationships/image" Target="../media/image14.png"/><Relationship Id="rId5" Type="http://schemas.openxmlformats.org/officeDocument/2006/relationships/tags" Target="../tags/tag27.xml"/><Relationship Id="rId10" Type="http://schemas.openxmlformats.org/officeDocument/2006/relationships/image" Target="../media/image13.svg"/><Relationship Id="rId4" Type="http://schemas.openxmlformats.org/officeDocument/2006/relationships/tags" Target="../tags/tag26.xml"/><Relationship Id="rId9" Type="http://schemas.openxmlformats.org/officeDocument/2006/relationships/image" Target="../media/image12.png"/><Relationship Id="rId14" Type="http://schemas.openxmlformats.org/officeDocument/2006/relationships/image" Target="../media/image17.sv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13" Type="http://schemas.openxmlformats.org/officeDocument/2006/relationships/image" Target="../media/image16.png"/><Relationship Id="rId3" Type="http://schemas.openxmlformats.org/officeDocument/2006/relationships/tags" Target="../tags/tag32.xml"/><Relationship Id="rId7" Type="http://schemas.openxmlformats.org/officeDocument/2006/relationships/tags" Target="../tags/tag36.xml"/><Relationship Id="rId12" Type="http://schemas.openxmlformats.org/officeDocument/2006/relationships/image" Target="../media/image15.svg"/><Relationship Id="rId2" Type="http://schemas.openxmlformats.org/officeDocument/2006/relationships/tags" Target="../tags/tag31.xml"/><Relationship Id="rId1" Type="http://schemas.openxmlformats.org/officeDocument/2006/relationships/tags" Target="../tags/tag30.xml"/><Relationship Id="rId6" Type="http://schemas.openxmlformats.org/officeDocument/2006/relationships/tags" Target="../tags/tag35.xml"/><Relationship Id="rId11" Type="http://schemas.openxmlformats.org/officeDocument/2006/relationships/image" Target="../media/image14.png"/><Relationship Id="rId5" Type="http://schemas.openxmlformats.org/officeDocument/2006/relationships/tags" Target="../tags/tag34.xml"/><Relationship Id="rId10" Type="http://schemas.openxmlformats.org/officeDocument/2006/relationships/image" Target="../media/image13.svg"/><Relationship Id="rId4" Type="http://schemas.openxmlformats.org/officeDocument/2006/relationships/tags" Target="../tags/tag33.xml"/><Relationship Id="rId9" Type="http://schemas.openxmlformats.org/officeDocument/2006/relationships/image" Target="../media/image12.png"/><Relationship Id="rId14" Type="http://schemas.openxmlformats.org/officeDocument/2006/relationships/image" Target="../media/image17.sv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4800C-4604-46C3-8534-E496416410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16310"/>
            <a:ext cx="12192000" cy="3897006"/>
          </a:xfrm>
        </p:spPr>
        <p:txBody>
          <a:bodyPr>
            <a:normAutofit fontScale="90000"/>
          </a:bodyPr>
          <a:lstStyle/>
          <a:p>
            <a:r>
              <a:rPr lang="en-US" dirty="0"/>
              <a:t>A gamified introduction to</a:t>
            </a:r>
            <a:br>
              <a:rPr lang="en-US" dirty="0"/>
            </a:br>
            <a:r>
              <a:rPr lang="en-US" dirty="0"/>
              <a:t>Python Programming</a:t>
            </a:r>
            <a:br>
              <a:rPr lang="en-US" dirty="0"/>
            </a:br>
            <a:br>
              <a:rPr lang="en-US" dirty="0"/>
            </a:br>
            <a:r>
              <a:rPr lang="en-US" dirty="0"/>
              <a:t>Lecture 6</a:t>
            </a:r>
            <a:br>
              <a:rPr lang="en-US" dirty="0"/>
            </a:br>
            <a:r>
              <a:rPr lang="en-US" dirty="0"/>
              <a:t>Everything about for loops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8C5E95-F1FD-4A67-A3DE-8055EE3B66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13316"/>
            <a:ext cx="9144000" cy="1655762"/>
          </a:xfrm>
        </p:spPr>
        <p:txBody>
          <a:bodyPr/>
          <a:lstStyle/>
          <a:p>
            <a:r>
              <a:rPr lang="en-US" dirty="0"/>
              <a:t>Matthieu DE MARI – Singapore University of Technology and Design</a:t>
            </a:r>
          </a:p>
        </p:txBody>
      </p:sp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9755DB92-2D71-489C-96BD-2993BB4CC9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008" y="4995521"/>
            <a:ext cx="4443984" cy="1731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6127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19C1A0-EE02-42E6-8B2C-30E2CDB08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for</a:t>
            </a:r>
            <a:r>
              <a:rPr lang="en-US" dirty="0"/>
              <a:t> statement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262655-0293-466F-B74B-F150BFDCAD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The </a:t>
            </a:r>
            <a:r>
              <a:rPr lang="en-US" b="1" dirty="0">
                <a:solidFill>
                  <a:srgbClr val="00B050"/>
                </a:solidFill>
              </a:rPr>
              <a:t>for</a:t>
            </a:r>
            <a:r>
              <a:rPr lang="en-US" b="1" dirty="0"/>
              <a:t> loop - How it works:</a:t>
            </a:r>
          </a:p>
          <a:p>
            <a:r>
              <a:rPr lang="en-US" sz="2400" dirty="0"/>
              <a:t>Use the </a:t>
            </a:r>
            <a:r>
              <a:rPr lang="en-US" sz="2400" b="1" dirty="0"/>
              <a:t>for</a:t>
            </a:r>
            <a:r>
              <a:rPr lang="en-US" sz="2400" dirty="0"/>
              <a:t> keyword,</a:t>
            </a:r>
          </a:p>
          <a:p>
            <a:r>
              <a:rPr lang="en-US" sz="2400" dirty="0"/>
              <a:t>It is immediately followed by a </a:t>
            </a:r>
            <a:r>
              <a:rPr lang="en-US" sz="2400" b="1" dirty="0"/>
              <a:t>variable name</a:t>
            </a:r>
            <a:r>
              <a:rPr lang="en-US" sz="2400" dirty="0"/>
              <a:t>, called an </a:t>
            </a:r>
            <a:r>
              <a:rPr lang="en-US" sz="2400" b="1" dirty="0">
                <a:solidFill>
                  <a:srgbClr val="7030A0"/>
                </a:solidFill>
              </a:rPr>
              <a:t>iteration variable</a:t>
            </a:r>
            <a:r>
              <a:rPr lang="en-US" sz="2400" dirty="0"/>
              <a:t>,</a:t>
            </a:r>
          </a:p>
          <a:p>
            <a:r>
              <a:rPr lang="en-US" sz="2400" dirty="0"/>
              <a:t>Use the </a:t>
            </a:r>
            <a:r>
              <a:rPr lang="en-US" sz="2400" b="1" dirty="0">
                <a:solidFill>
                  <a:srgbClr val="00B050"/>
                </a:solidFill>
              </a:rPr>
              <a:t>in</a:t>
            </a:r>
            <a:r>
              <a:rPr lang="en-US" sz="2400" dirty="0"/>
              <a:t> keyword to indicate that the </a:t>
            </a:r>
            <a:r>
              <a:rPr lang="en-US" sz="2400" b="1" dirty="0">
                <a:solidFill>
                  <a:srgbClr val="7030A0"/>
                </a:solidFill>
              </a:rPr>
              <a:t>iteration variable </a:t>
            </a:r>
            <a:r>
              <a:rPr lang="en-US" sz="2400" dirty="0"/>
              <a:t>will take values in a given </a:t>
            </a:r>
            <a:r>
              <a:rPr lang="en-US" sz="2400" b="1" dirty="0"/>
              <a:t>list</a:t>
            </a:r>
            <a:r>
              <a:rPr lang="en-US" sz="2400" dirty="0"/>
              <a:t>,</a:t>
            </a:r>
          </a:p>
          <a:p>
            <a:r>
              <a:rPr lang="en-US" sz="2400" dirty="0"/>
              <a:t>Provide a </a:t>
            </a:r>
            <a:r>
              <a:rPr lang="en-US" sz="2400" b="1" dirty="0"/>
              <a:t>list</a:t>
            </a:r>
            <a:r>
              <a:rPr lang="en-US" sz="2400" dirty="0"/>
              <a:t> object, finish with a </a:t>
            </a:r>
            <a:r>
              <a:rPr lang="en-US" sz="2400" b="1" dirty="0"/>
              <a:t>: symbol.</a:t>
            </a:r>
          </a:p>
          <a:p>
            <a:r>
              <a:rPr lang="en-US" sz="2400" b="1" dirty="0"/>
              <a:t>Indent</a:t>
            </a:r>
            <a:r>
              <a:rPr lang="en-US" sz="2400" dirty="0"/>
              <a:t> </a:t>
            </a:r>
            <a:r>
              <a:rPr lang="en-US" sz="2400" b="1" dirty="0"/>
              <a:t>some</a:t>
            </a:r>
            <a:r>
              <a:rPr lang="en-US" sz="2400" dirty="0"/>
              <a:t> code to be repeated inside the </a:t>
            </a:r>
            <a:r>
              <a:rPr lang="en-US" sz="2400" b="1" dirty="0">
                <a:solidFill>
                  <a:srgbClr val="00B050"/>
                </a:solidFill>
              </a:rPr>
              <a:t>for</a:t>
            </a:r>
            <a:r>
              <a:rPr lang="en-US" sz="2400" dirty="0"/>
              <a:t>, as in </a:t>
            </a:r>
            <a:r>
              <a:rPr lang="en-US" sz="2400" b="1" dirty="0">
                <a:solidFill>
                  <a:srgbClr val="00B050"/>
                </a:solidFill>
              </a:rPr>
              <a:t>if</a:t>
            </a:r>
            <a:r>
              <a:rPr lang="en-US" sz="2400" b="1" dirty="0"/>
              <a:t>/</a:t>
            </a:r>
            <a:r>
              <a:rPr lang="en-US" sz="2400" b="1" dirty="0">
                <a:solidFill>
                  <a:srgbClr val="00B050"/>
                </a:solidFill>
              </a:rPr>
              <a:t>while</a:t>
            </a:r>
            <a:r>
              <a:rPr lang="en-US" sz="2400" dirty="0"/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7BA016-AB85-448E-99B0-D5BFDCA530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95" t="40410" r="33205" b="35385"/>
          <a:stretch/>
        </p:blipFill>
        <p:spPr>
          <a:xfrm>
            <a:off x="6555155" y="590244"/>
            <a:ext cx="5238260" cy="396227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FF99911-617B-4C73-A6E6-7865F8FDFADD}"/>
              </a:ext>
            </a:extLst>
          </p:cNvPr>
          <p:cNvSpPr txBox="1"/>
          <p:nvPr/>
        </p:nvSpPr>
        <p:spPr>
          <a:xfrm>
            <a:off x="7357024" y="4005634"/>
            <a:ext cx="399677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Notice how </a:t>
            </a:r>
            <a:r>
              <a:rPr lang="en-US" sz="2400" b="1" dirty="0"/>
              <a:t>the iteration variable value changes after each repetition of the code </a:t>
            </a:r>
            <a:r>
              <a:rPr lang="en-US" sz="2400" dirty="0"/>
              <a:t>inside the for loop.</a:t>
            </a:r>
            <a:endParaRPr lang="en-GB" sz="2400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6CA3D176-D19F-42A9-9945-6F6E6DECA819}"/>
              </a:ext>
            </a:extLst>
          </p:cNvPr>
          <p:cNvSpPr/>
          <p:nvPr/>
        </p:nvSpPr>
        <p:spPr>
          <a:xfrm rot="19447355">
            <a:off x="7106047" y="2460043"/>
            <a:ext cx="937846" cy="427281"/>
          </a:xfrm>
          <a:prstGeom prst="rightArrow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1CA02563-B873-4823-8821-66DDE395F16C}"/>
              </a:ext>
            </a:extLst>
          </p:cNvPr>
          <p:cNvSpPr/>
          <p:nvPr/>
        </p:nvSpPr>
        <p:spPr>
          <a:xfrm rot="16200000">
            <a:off x="6299873" y="4708893"/>
            <a:ext cx="937846" cy="427281"/>
          </a:xfrm>
          <a:prstGeom prst="rightArrow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FD56A3F4-2DB7-4505-9923-9330D0CB852C}"/>
              </a:ext>
            </a:extLst>
          </p:cNvPr>
          <p:cNvSpPr/>
          <p:nvPr/>
        </p:nvSpPr>
        <p:spPr>
          <a:xfrm rot="19447355">
            <a:off x="6343559" y="1708389"/>
            <a:ext cx="937846" cy="427281"/>
          </a:xfrm>
          <a:prstGeom prst="rightArrow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47984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BDD9E1-2C9C-D81A-7DDC-6B9CAB596E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600F4A31-4971-C278-7826-33CCE49E039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21996271"/>
              </p:ext>
            </p:extLst>
          </p:nvPr>
        </p:nvGraphicFramePr>
        <p:xfrm>
          <a:off x="250371" y="185057"/>
          <a:ext cx="6054600" cy="65658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4E075447-709E-3E87-16A3-84DB5767E154}"/>
              </a:ext>
            </a:extLst>
          </p:cNvPr>
          <p:cNvSpPr txBox="1"/>
          <p:nvPr/>
        </p:nvSpPr>
        <p:spPr>
          <a:xfrm>
            <a:off x="620486" y="4789715"/>
            <a:ext cx="2111828" cy="646331"/>
          </a:xfrm>
          <a:prstGeom prst="rect">
            <a:avLst/>
          </a:prstGeom>
          <a:solidFill>
            <a:schemeClr val="accent2"/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SOME MORE ITERATIONS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3E612B4-8171-A4C4-C236-90212321C93E}"/>
              </a:ext>
            </a:extLst>
          </p:cNvPr>
          <p:cNvCxnSpPr>
            <a:cxnSpLocks/>
          </p:cNvCxnSpPr>
          <p:nvPr/>
        </p:nvCxnSpPr>
        <p:spPr>
          <a:xfrm>
            <a:off x="283029" y="97971"/>
            <a:ext cx="32658" cy="6652955"/>
          </a:xfrm>
          <a:prstGeom prst="straightConnector1">
            <a:avLst/>
          </a:prstGeom>
          <a:ln w="127000"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313FAEBA-9D90-C40F-99A0-50E7BABE0BA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56795" t="40410" r="33205" b="35385"/>
          <a:stretch/>
        </p:blipFill>
        <p:spPr>
          <a:xfrm>
            <a:off x="6555155" y="590244"/>
            <a:ext cx="5238260" cy="3962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7356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C90FCF-094D-4ECB-A9B6-E0E7BE7C0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example: average grade for student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1F1D9C3-477F-4AFD-8777-2B1BDB67F8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Not using a </a:t>
            </a:r>
            <a:r>
              <a:rPr lang="en-US" sz="2800" dirty="0">
                <a:solidFill>
                  <a:srgbClr val="00B050"/>
                </a:solidFill>
              </a:rPr>
              <a:t>for</a:t>
            </a:r>
            <a:r>
              <a:rPr lang="en-US" sz="2800" dirty="0"/>
              <a:t> loop</a:t>
            </a:r>
            <a:endParaRPr lang="en-GB" sz="2800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3E2EF2F2-E247-42E3-B63C-A45FD47D1A9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Lots of variable</a:t>
            </a:r>
          </a:p>
          <a:p>
            <a:r>
              <a:rPr lang="en-US" dirty="0"/>
              <a:t>Long code</a:t>
            </a:r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06DF7DE-A322-42AD-8F06-6F56F982E96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199" y="1681163"/>
            <a:ext cx="5565277" cy="823912"/>
          </a:xfrm>
        </p:spPr>
        <p:txBody>
          <a:bodyPr>
            <a:normAutofit/>
          </a:bodyPr>
          <a:lstStyle/>
          <a:p>
            <a:r>
              <a:rPr lang="en-US" sz="2800" dirty="0"/>
              <a:t>Using a </a:t>
            </a:r>
            <a:r>
              <a:rPr lang="en-US" sz="2800" dirty="0">
                <a:solidFill>
                  <a:srgbClr val="00B050"/>
                </a:solidFill>
              </a:rPr>
              <a:t>for</a:t>
            </a:r>
            <a:r>
              <a:rPr lang="en-US" sz="2800" dirty="0"/>
              <a:t> loop and grades in a list</a:t>
            </a:r>
            <a:endParaRPr lang="en-GB" sz="2800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C34961C-7B2D-4E13-B80E-DBDD525510E1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Cleaner and shorter code</a:t>
            </a:r>
          </a:p>
          <a:p>
            <a:r>
              <a:rPr lang="en-US" dirty="0"/>
              <a:t>Modular (works with any number of grades in list)</a:t>
            </a:r>
            <a:endParaRPr lang="en-GB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74E06B0-58B5-4774-AA01-69815E98DB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31" t="42461" r="23141" b="33333"/>
          <a:stretch/>
        </p:blipFill>
        <p:spPr>
          <a:xfrm>
            <a:off x="195252" y="3970216"/>
            <a:ext cx="5802323" cy="218049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4D44BE9-5DA0-4021-988D-FCC0A242763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795" t="44513" r="26730" b="33538"/>
          <a:stretch/>
        </p:blipFill>
        <p:spPr>
          <a:xfrm>
            <a:off x="6406661" y="3970216"/>
            <a:ext cx="5330816" cy="2219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203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FB7945-F2AB-0400-5679-A6EB09822F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FC09AD77-ECC5-0620-C88A-695A55272D1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05889944"/>
              </p:ext>
            </p:extLst>
          </p:nvPr>
        </p:nvGraphicFramePr>
        <p:xfrm>
          <a:off x="250370" y="185057"/>
          <a:ext cx="6610813" cy="65658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0FF8AEAB-8E16-0362-F943-E0916004108A}"/>
              </a:ext>
            </a:extLst>
          </p:cNvPr>
          <p:cNvSpPr txBox="1"/>
          <p:nvPr/>
        </p:nvSpPr>
        <p:spPr>
          <a:xfrm>
            <a:off x="620486" y="4789715"/>
            <a:ext cx="2111828" cy="646331"/>
          </a:xfrm>
          <a:prstGeom prst="rect">
            <a:avLst/>
          </a:prstGeom>
          <a:solidFill>
            <a:schemeClr val="accent2"/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SOME MORE ITERATIONS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F676165-525F-BA4D-D487-07BDBEA50647}"/>
              </a:ext>
            </a:extLst>
          </p:cNvPr>
          <p:cNvCxnSpPr>
            <a:cxnSpLocks/>
          </p:cNvCxnSpPr>
          <p:nvPr/>
        </p:nvCxnSpPr>
        <p:spPr>
          <a:xfrm>
            <a:off x="283029" y="97971"/>
            <a:ext cx="32658" cy="6652955"/>
          </a:xfrm>
          <a:prstGeom prst="straightConnector1">
            <a:avLst/>
          </a:prstGeom>
          <a:ln w="127000"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4C736390-DEDC-0884-8D7F-81A76AF4CD1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56795" t="44513" r="26730" b="33538"/>
          <a:stretch/>
        </p:blipFill>
        <p:spPr>
          <a:xfrm>
            <a:off x="7025546" y="722106"/>
            <a:ext cx="5079367" cy="211475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455BD4E-8DCA-FAD5-6475-801DD3995EEC}"/>
              </a:ext>
            </a:extLst>
          </p:cNvPr>
          <p:cNvSpPr txBox="1"/>
          <p:nvPr/>
        </p:nvSpPr>
        <p:spPr>
          <a:xfrm>
            <a:off x="7131763" y="3168866"/>
            <a:ext cx="4833258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After the for loop completes, we have the following values: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 err="1"/>
              <a:t>Number_of_grades</a:t>
            </a:r>
            <a:r>
              <a:rPr lang="en-GB" sz="2800" dirty="0"/>
              <a:t> = 5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 err="1"/>
              <a:t>Total_Grade</a:t>
            </a:r>
            <a:r>
              <a:rPr lang="en-GB" sz="2800" dirty="0"/>
              <a:t> = 377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800" dirty="0"/>
          </a:p>
          <a:p>
            <a:r>
              <a:rPr lang="en-GB" sz="2800" dirty="0"/>
              <a:t>And we can calculate:</a:t>
            </a:r>
          </a:p>
          <a:p>
            <a:r>
              <a:rPr lang="en-GB" sz="2800" dirty="0" err="1"/>
              <a:t>Average_grade</a:t>
            </a:r>
            <a:r>
              <a:rPr lang="en-GB" sz="2800" dirty="0"/>
              <a:t> = 377/5 = 75.4</a:t>
            </a:r>
          </a:p>
        </p:txBody>
      </p:sp>
    </p:spTree>
    <p:extLst>
      <p:ext uri="{BB962C8B-B14F-4D97-AF65-F5344CB8AC3E}">
        <p14:creationId xmlns:p14="http://schemas.microsoft.com/office/powerpoint/2010/main" val="36892111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E0D6A1A-B89D-4002-9A8C-F9C6846C82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range</a:t>
            </a:r>
            <a:r>
              <a:rPr lang="en-US" b="1" dirty="0"/>
              <a:t>()</a:t>
            </a:r>
            <a:r>
              <a:rPr lang="en-US" dirty="0"/>
              <a:t> generator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5E85B27-5FFA-4354-B28A-AC30D010A3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9659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Problem: </a:t>
            </a:r>
            <a:r>
              <a:rPr lang="en-US" dirty="0"/>
              <a:t>typing a list of numbers manually is </a:t>
            </a:r>
            <a:r>
              <a:rPr lang="en-US" b="1" dirty="0"/>
              <a:t>cumbersome</a:t>
            </a:r>
            <a:r>
              <a:rPr lang="en-US" dirty="0"/>
              <a:t>, especially if it is supposed to contain lots of elements/numbers.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D94CAC5-C209-4071-B27F-12B9763E3E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31" t="39752" r="34680" b="40308"/>
          <a:stretch/>
        </p:blipFill>
        <p:spPr>
          <a:xfrm>
            <a:off x="6730999" y="125047"/>
            <a:ext cx="4554415" cy="3303954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4B12C77E-F332-4EB8-ADA7-392BC025C33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44" t="5879" r="4006" b="5771"/>
          <a:stretch/>
        </p:blipFill>
        <p:spPr>
          <a:xfrm>
            <a:off x="6510214" y="3669079"/>
            <a:ext cx="5533970" cy="3063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647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E0D6A1A-B89D-4002-9A8C-F9C6846C82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range</a:t>
            </a:r>
            <a:r>
              <a:rPr lang="en-US" b="1" dirty="0"/>
              <a:t>()</a:t>
            </a:r>
            <a:r>
              <a:rPr lang="en-US" dirty="0"/>
              <a:t> generator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5E85B27-5FFA-4354-B28A-AC30D010A3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9659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Solution: </a:t>
            </a:r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range</a:t>
            </a:r>
            <a:r>
              <a:rPr lang="en-US" b="1" dirty="0"/>
              <a:t>() </a:t>
            </a:r>
            <a:r>
              <a:rPr lang="en-US" dirty="0"/>
              <a:t>generator can be used to replace the list object in the </a:t>
            </a:r>
            <a:r>
              <a:rPr lang="en-US" b="1" dirty="0">
                <a:solidFill>
                  <a:srgbClr val="00B050"/>
                </a:solidFill>
              </a:rPr>
              <a:t>for</a:t>
            </a:r>
            <a:r>
              <a:rPr lang="en-US" dirty="0"/>
              <a:t> loop definition.</a:t>
            </a:r>
          </a:p>
          <a:p>
            <a:r>
              <a:rPr lang="en-US" dirty="0"/>
              <a:t>It receives an integer </a:t>
            </a:r>
            <a:r>
              <a:rPr lang="en-US" b="1" dirty="0"/>
              <a:t>n.</a:t>
            </a:r>
          </a:p>
          <a:p>
            <a:r>
              <a:rPr lang="en-US" dirty="0"/>
              <a:t>Here, </a:t>
            </a:r>
            <a:r>
              <a:rPr lang="en-US" b="1" dirty="0">
                <a:solidFill>
                  <a:srgbClr val="00B050"/>
                </a:solidFill>
              </a:rPr>
              <a:t>range</a:t>
            </a:r>
            <a:r>
              <a:rPr lang="en-US" b="1" dirty="0"/>
              <a:t>(n) </a:t>
            </a:r>
            <a:r>
              <a:rPr lang="en-US" dirty="0"/>
              <a:t>means: the </a:t>
            </a:r>
            <a:r>
              <a:rPr lang="en-US" b="1" dirty="0"/>
              <a:t>iteration</a:t>
            </a:r>
            <a:r>
              <a:rPr lang="en-US" dirty="0"/>
              <a:t> </a:t>
            </a:r>
            <a:r>
              <a:rPr lang="en-US" b="1" dirty="0"/>
              <a:t>variable</a:t>
            </a:r>
            <a:r>
              <a:rPr lang="en-US" dirty="0"/>
              <a:t> will take </a:t>
            </a:r>
            <a:r>
              <a:rPr lang="en-US" b="1" dirty="0"/>
              <a:t>n</a:t>
            </a:r>
            <a:r>
              <a:rPr lang="en-US" dirty="0"/>
              <a:t> successive values, starting from 0 and incrementing by 1 each time.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D94CAC5-C209-4071-B27F-12B9763E3E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31" t="39752" r="34680" b="20821"/>
          <a:stretch/>
        </p:blipFill>
        <p:spPr>
          <a:xfrm>
            <a:off x="6730999" y="125046"/>
            <a:ext cx="4554415" cy="6532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6504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9245E0-75C3-4458-AD74-CBC3E6140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range</a:t>
            </a:r>
            <a:r>
              <a:rPr lang="en-US" b="1" dirty="0"/>
              <a:t>()</a:t>
            </a:r>
            <a:r>
              <a:rPr lang="en-US" dirty="0"/>
              <a:t> generator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74816E-2B6B-422D-BA33-59FF5F912EC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Up</a:t>
            </a:r>
            <a:r>
              <a:rPr lang="en-US" dirty="0"/>
              <a:t> </a:t>
            </a:r>
            <a:r>
              <a:rPr lang="en-US" b="1" dirty="0"/>
              <a:t>to</a:t>
            </a:r>
            <a:r>
              <a:rPr lang="en-US" dirty="0"/>
              <a:t> </a:t>
            </a:r>
            <a:r>
              <a:rPr lang="en-US" b="1" dirty="0"/>
              <a:t>three</a:t>
            </a:r>
            <a:r>
              <a:rPr lang="en-US" dirty="0"/>
              <a:t> </a:t>
            </a:r>
            <a:r>
              <a:rPr lang="en-US" b="1" dirty="0"/>
              <a:t>parameters</a:t>
            </a:r>
            <a:r>
              <a:rPr lang="en-US" dirty="0"/>
              <a:t> can be given to the </a:t>
            </a:r>
            <a:r>
              <a:rPr lang="en-US" b="1" dirty="0">
                <a:solidFill>
                  <a:srgbClr val="00B050"/>
                </a:solidFill>
              </a:rPr>
              <a:t>range</a:t>
            </a:r>
            <a:r>
              <a:rPr lang="en-US" b="1" dirty="0"/>
              <a:t>() </a:t>
            </a:r>
            <a:r>
              <a:rPr lang="en-US" dirty="0"/>
              <a:t>generator.</a:t>
            </a:r>
          </a:p>
          <a:p>
            <a:r>
              <a:rPr lang="en-US" b="1" dirty="0"/>
              <a:t>2 parameters: </a:t>
            </a:r>
            <a:r>
              <a:rPr lang="en-US" b="1" dirty="0">
                <a:solidFill>
                  <a:srgbClr val="00B050"/>
                </a:solidFill>
              </a:rPr>
              <a:t>range</a:t>
            </a:r>
            <a:r>
              <a:rPr lang="en-US" b="1" dirty="0"/>
              <a:t>(</a:t>
            </a:r>
            <a:r>
              <a:rPr lang="en-US" b="1" dirty="0">
                <a:solidFill>
                  <a:srgbClr val="7030A0"/>
                </a:solidFill>
              </a:rPr>
              <a:t>m</a:t>
            </a:r>
            <a:r>
              <a:rPr lang="en-US" b="1" dirty="0"/>
              <a:t>, </a:t>
            </a:r>
            <a:r>
              <a:rPr lang="en-US" b="1" dirty="0">
                <a:solidFill>
                  <a:srgbClr val="0070C0"/>
                </a:solidFill>
              </a:rPr>
              <a:t>n</a:t>
            </a:r>
            <a:r>
              <a:rPr lang="en-US" b="1" dirty="0"/>
              <a:t>)</a:t>
            </a:r>
            <a:r>
              <a:rPr lang="en-US" dirty="0"/>
              <a:t> makes the </a:t>
            </a:r>
            <a:r>
              <a:rPr lang="en-US" b="1" dirty="0"/>
              <a:t>iteration</a:t>
            </a:r>
            <a:r>
              <a:rPr lang="en-US" dirty="0"/>
              <a:t> </a:t>
            </a:r>
            <a:r>
              <a:rPr lang="en-US" b="1" dirty="0"/>
              <a:t>variable</a:t>
            </a:r>
            <a:r>
              <a:rPr lang="en-US" dirty="0"/>
              <a:t> take successive values, starting from </a:t>
            </a:r>
            <a:r>
              <a:rPr lang="en-US" b="1" dirty="0">
                <a:solidFill>
                  <a:srgbClr val="7030A0"/>
                </a:solidFill>
              </a:rPr>
              <a:t>m</a:t>
            </a:r>
            <a:r>
              <a:rPr lang="en-US" b="1" dirty="0"/>
              <a:t> (instead of 0)</a:t>
            </a:r>
            <a:r>
              <a:rPr lang="en-US" dirty="0"/>
              <a:t> and incrementing by 1 each time, until we reach </a:t>
            </a:r>
            <a:r>
              <a:rPr lang="en-US" b="1" dirty="0">
                <a:solidFill>
                  <a:srgbClr val="0070C0"/>
                </a:solidFill>
              </a:rPr>
              <a:t>n</a:t>
            </a:r>
            <a:r>
              <a:rPr lang="en-US" b="1" dirty="0"/>
              <a:t> (with </a:t>
            </a:r>
            <a:r>
              <a:rPr lang="en-US" b="1" u="sng" dirty="0">
                <a:solidFill>
                  <a:srgbClr val="0070C0"/>
                </a:solidFill>
              </a:rPr>
              <a:t>n</a:t>
            </a:r>
            <a:r>
              <a:rPr lang="en-US" b="1" u="sng" dirty="0"/>
              <a:t> not included</a:t>
            </a:r>
            <a:r>
              <a:rPr lang="en-US" b="1" dirty="0"/>
              <a:t>)</a:t>
            </a:r>
            <a:r>
              <a:rPr lang="en-US" dirty="0"/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CD25EF-1134-4BAB-BBC0-892A69255E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30" t="21563" r="32757" b="55937"/>
          <a:stretch/>
        </p:blipFill>
        <p:spPr>
          <a:xfrm>
            <a:off x="7018215" y="101600"/>
            <a:ext cx="3587263" cy="2399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3743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9245E0-75C3-4458-AD74-CBC3E6140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range</a:t>
            </a:r>
            <a:r>
              <a:rPr lang="en-US" b="1" dirty="0"/>
              <a:t>()</a:t>
            </a:r>
            <a:r>
              <a:rPr lang="en-US" dirty="0"/>
              <a:t> generator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74816E-2B6B-422D-BA33-59FF5F912EC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Up</a:t>
            </a:r>
            <a:r>
              <a:rPr lang="en-US" dirty="0"/>
              <a:t> </a:t>
            </a:r>
            <a:r>
              <a:rPr lang="en-US" b="1" dirty="0"/>
              <a:t>to</a:t>
            </a:r>
            <a:r>
              <a:rPr lang="en-US" dirty="0"/>
              <a:t> </a:t>
            </a:r>
            <a:r>
              <a:rPr lang="en-US" b="1" dirty="0"/>
              <a:t>three</a:t>
            </a:r>
            <a:r>
              <a:rPr lang="en-US" dirty="0"/>
              <a:t> </a:t>
            </a:r>
            <a:r>
              <a:rPr lang="en-US" b="1" dirty="0"/>
              <a:t>parameters</a:t>
            </a:r>
            <a:r>
              <a:rPr lang="en-US" dirty="0"/>
              <a:t> can be given to the </a:t>
            </a:r>
            <a:r>
              <a:rPr lang="en-US" b="1" dirty="0">
                <a:solidFill>
                  <a:srgbClr val="00B050"/>
                </a:solidFill>
              </a:rPr>
              <a:t>range</a:t>
            </a:r>
            <a:r>
              <a:rPr lang="en-US" b="1" dirty="0"/>
              <a:t>() </a:t>
            </a:r>
            <a:r>
              <a:rPr lang="en-US" dirty="0"/>
              <a:t>generator.</a:t>
            </a:r>
          </a:p>
          <a:p>
            <a:r>
              <a:rPr lang="en-US" b="1" dirty="0"/>
              <a:t>3 parameters: </a:t>
            </a:r>
            <a:r>
              <a:rPr lang="en-US" b="1" dirty="0">
                <a:solidFill>
                  <a:srgbClr val="00B050"/>
                </a:solidFill>
              </a:rPr>
              <a:t>range</a:t>
            </a:r>
            <a:r>
              <a:rPr lang="en-US" b="1" dirty="0"/>
              <a:t>(</a:t>
            </a:r>
            <a:r>
              <a:rPr lang="en-US" b="1" dirty="0">
                <a:solidFill>
                  <a:srgbClr val="7030A0"/>
                </a:solidFill>
              </a:rPr>
              <a:t>m</a:t>
            </a:r>
            <a:r>
              <a:rPr lang="en-US" b="1" dirty="0"/>
              <a:t>, </a:t>
            </a:r>
            <a:r>
              <a:rPr lang="en-US" b="1" dirty="0">
                <a:solidFill>
                  <a:srgbClr val="0070C0"/>
                </a:solidFill>
              </a:rPr>
              <a:t>n</a:t>
            </a:r>
            <a:r>
              <a:rPr lang="en-US" b="1" dirty="0"/>
              <a:t>, </a:t>
            </a:r>
            <a:r>
              <a:rPr lang="en-US" b="1" dirty="0">
                <a:solidFill>
                  <a:schemeClr val="accent2"/>
                </a:solidFill>
              </a:rPr>
              <a:t>p</a:t>
            </a:r>
            <a:r>
              <a:rPr lang="en-US" b="1" dirty="0"/>
              <a:t>)</a:t>
            </a:r>
            <a:r>
              <a:rPr lang="en-US" dirty="0"/>
              <a:t> makes the </a:t>
            </a:r>
            <a:r>
              <a:rPr lang="en-US" b="1" dirty="0"/>
              <a:t>iteration</a:t>
            </a:r>
            <a:r>
              <a:rPr lang="en-US" dirty="0"/>
              <a:t> </a:t>
            </a:r>
            <a:r>
              <a:rPr lang="en-US" b="1" dirty="0"/>
              <a:t>variable</a:t>
            </a:r>
            <a:r>
              <a:rPr lang="en-US" dirty="0"/>
              <a:t> take successive values, starting from </a:t>
            </a:r>
            <a:r>
              <a:rPr lang="en-US" b="1" dirty="0">
                <a:solidFill>
                  <a:srgbClr val="7030A0"/>
                </a:solidFill>
              </a:rPr>
              <a:t>m</a:t>
            </a:r>
            <a:r>
              <a:rPr lang="en-US" b="1" dirty="0"/>
              <a:t> (instead of the default value 0)</a:t>
            </a:r>
            <a:r>
              <a:rPr lang="en-US" dirty="0"/>
              <a:t> and incrementing by </a:t>
            </a:r>
            <a:r>
              <a:rPr lang="en-US" b="1" dirty="0">
                <a:solidFill>
                  <a:schemeClr val="accent2"/>
                </a:solidFill>
              </a:rPr>
              <a:t>p</a:t>
            </a:r>
            <a:r>
              <a:rPr lang="en-US" b="1" dirty="0"/>
              <a:t> (instead of the default value 1)</a:t>
            </a:r>
            <a:r>
              <a:rPr lang="en-US" dirty="0"/>
              <a:t> each time, until we reach </a:t>
            </a:r>
            <a:r>
              <a:rPr lang="en-US" b="1" dirty="0">
                <a:solidFill>
                  <a:srgbClr val="0070C0"/>
                </a:solidFill>
              </a:rPr>
              <a:t>n</a:t>
            </a:r>
            <a:br>
              <a:rPr lang="en-US" b="1" dirty="0"/>
            </a:br>
            <a:r>
              <a:rPr lang="en-US" b="1" dirty="0"/>
              <a:t>(again, </a:t>
            </a:r>
            <a:r>
              <a:rPr lang="en-US" b="1" u="sng" dirty="0">
                <a:solidFill>
                  <a:srgbClr val="0070C0"/>
                </a:solidFill>
              </a:rPr>
              <a:t>n</a:t>
            </a:r>
            <a:r>
              <a:rPr lang="en-US" b="1" u="sng" dirty="0"/>
              <a:t> not included</a:t>
            </a:r>
            <a:r>
              <a:rPr lang="en-US" b="1" dirty="0"/>
              <a:t>)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CD25EF-1134-4BAB-BBC0-892A69255E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30" t="21562" r="32757" b="15077"/>
          <a:stretch/>
        </p:blipFill>
        <p:spPr>
          <a:xfrm>
            <a:off x="7018215" y="101600"/>
            <a:ext cx="3587263" cy="675639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28640AB-F0ED-025C-A7D6-25519E9DFA97}"/>
              </a:ext>
            </a:extLst>
          </p:cNvPr>
          <p:cNvSpPr txBox="1"/>
          <p:nvPr/>
        </p:nvSpPr>
        <p:spPr>
          <a:xfrm>
            <a:off x="8052620" y="5538768"/>
            <a:ext cx="399189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Note:</a:t>
            </a:r>
            <a:r>
              <a:rPr lang="en-US" sz="2800" dirty="0"/>
              <a:t> Can use negative values as m, n and p.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11254730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07F9FE-B27E-0592-55F6-85E4ACDEE5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range</a:t>
            </a:r>
            <a:r>
              <a:rPr lang="en-US" b="1" dirty="0"/>
              <a:t>()</a:t>
            </a:r>
            <a:r>
              <a:rPr lang="en-US" dirty="0"/>
              <a:t> generator hides a list (almost)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3F56C1-B960-FB6E-75D3-896A8596B6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8323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range</a:t>
            </a:r>
            <a:r>
              <a:rPr lang="en-US" b="1" dirty="0"/>
              <a:t>()</a:t>
            </a:r>
            <a:r>
              <a:rPr lang="en-US" dirty="0"/>
              <a:t> generator “hides” a list</a:t>
            </a:r>
            <a:r>
              <a:rPr lang="en-GB" dirty="0"/>
              <a:t> (almost), in the sense that it gives instructions on how to generate a list.</a:t>
            </a:r>
          </a:p>
          <a:p>
            <a:r>
              <a:rPr lang="en-GB" dirty="0"/>
              <a:t>If you ask Python to print the result of a </a:t>
            </a:r>
            <a:r>
              <a:rPr lang="en-GB" b="1" dirty="0">
                <a:solidFill>
                  <a:srgbClr val="00B050"/>
                </a:solidFill>
              </a:rPr>
              <a:t>range()</a:t>
            </a:r>
            <a:r>
              <a:rPr lang="en-GB" dirty="0"/>
              <a:t>, not that useful…!</a:t>
            </a:r>
          </a:p>
          <a:p>
            <a:r>
              <a:rPr lang="en-GB" dirty="0"/>
              <a:t>But ask it to convert the </a:t>
            </a:r>
            <a:r>
              <a:rPr lang="en-GB" b="1" dirty="0">
                <a:solidFill>
                  <a:srgbClr val="00B050"/>
                </a:solidFill>
              </a:rPr>
              <a:t>range() </a:t>
            </a:r>
            <a:r>
              <a:rPr lang="en-GB" dirty="0"/>
              <a:t>into a </a:t>
            </a:r>
            <a:r>
              <a:rPr lang="en-GB" b="1" dirty="0">
                <a:solidFill>
                  <a:srgbClr val="00B050"/>
                </a:solidFill>
              </a:rPr>
              <a:t>list</a:t>
            </a:r>
            <a:r>
              <a:rPr lang="en-GB" dirty="0"/>
              <a:t> and then print it…</a:t>
            </a:r>
            <a:br>
              <a:rPr lang="en-GB" dirty="0"/>
            </a:br>
            <a:r>
              <a:rPr lang="en-GB" dirty="0"/>
              <a:t>You should be able to visualize the list!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525DBF8-DCDF-FC10-0CC6-6BA06A012B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6408" y="1520573"/>
            <a:ext cx="4657392" cy="5137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7039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7619A8A5-A3AA-3A7D-C301-CAD1DECA98DE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6286500" y="430530"/>
            <a:ext cx="5524500" cy="891540"/>
          </a:xfrm>
          <a:prstGeom prst="roundRect">
            <a:avLst/>
          </a:prstGeom>
          <a:solidFill>
            <a:srgbClr val="F4F4F4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17500" rIns="1143000" rtlCol="0" anchor="ctr">
            <a:normAutofit/>
          </a:bodyPr>
          <a:lstStyle/>
          <a:p>
            <a:r>
              <a:rPr lang="en-GB" sz="2000">
                <a:solidFill>
                  <a:srgbClr val="5B5B5B"/>
                </a:solidFill>
              </a:rPr>
              <a:t>Please download and install the Slido app on all computers you use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71768C3F-F41D-2AAB-00C6-7BC12564F6B3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826048" y="577634"/>
            <a:ext cx="597332" cy="597332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93E9CB23-03C4-DFB7-F4C7-754BBA9B6C03}"/>
              </a:ext>
            </a:extLst>
          </p:cNvPr>
          <p:cNvPicPr>
            <a:picLocks/>
          </p:cNvPicPr>
          <p:nvPr>
            <p:custDataLst>
              <p:tags r:id="rId4"/>
            </p:custDataLst>
          </p:nvPr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901440" y="617220"/>
            <a:ext cx="1036320" cy="51816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548A77CA-BE12-89E2-BB2E-BDE63A32CF03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58240" y="2270760"/>
            <a:ext cx="2316480" cy="231648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C44048D-22D6-3267-7098-D76DE51D9C32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3901440" y="2571750"/>
            <a:ext cx="7315199" cy="1714500"/>
          </a:xfrm>
          <a:prstGeom prst="rect">
            <a:avLst/>
          </a:prstGeom>
          <a:noFill/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4000" b="1">
                <a:solidFill>
                  <a:srgbClr val="5B5B5B"/>
                </a:solidFill>
              </a:rPr>
              <a:t>Which of the following correctly describes the range(5) function?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E3613AA-E3D8-A1A6-31B3-AFD981377A69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3901440" y="6032500"/>
            <a:ext cx="7315199" cy="51816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r>
              <a:rPr lang="en-GB" sz="2200" b="1">
                <a:solidFill>
                  <a:srgbClr val="5B5B5B"/>
                </a:solidFill>
              </a:rPr>
              <a:t>ⓘ</a:t>
            </a:r>
            <a:r>
              <a:rPr lang="en-GB" sz="2000">
                <a:solidFill>
                  <a:srgbClr val="5B5B5B"/>
                </a:solidFill>
              </a:rPr>
              <a:t> Start presenting to display the poll results on this slide.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62110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BC776-F489-4F89-B9D1-64DFC92047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3734" y="406968"/>
            <a:ext cx="6798541" cy="837884"/>
          </a:xfrm>
        </p:spPr>
        <p:txBody>
          <a:bodyPr anchor="b">
            <a:normAutofit/>
          </a:bodyPr>
          <a:lstStyle/>
          <a:p>
            <a:r>
              <a:rPr lang="en-US" sz="4000" dirty="0"/>
              <a:t>Outline (Chapter 6)</a:t>
            </a:r>
          </a:p>
        </p:txBody>
      </p:sp>
      <p:pic>
        <p:nvPicPr>
          <p:cNvPr id="5" name="Picture 4" descr="Closeup of a keyboard">
            <a:extLst>
              <a:ext uri="{FF2B5EF4-FFF2-40B4-BE49-F238E27FC236}">
                <a16:creationId xmlns:a16="http://schemas.microsoft.com/office/drawing/2014/main" id="{943E5914-5549-6D68-0D39-CD2945350A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164" r="40215" b="1"/>
          <a:stretch/>
        </p:blipFill>
        <p:spPr>
          <a:xfrm>
            <a:off x="1" y="10"/>
            <a:ext cx="4196496" cy="6857990"/>
          </a:xfrm>
          <a:prstGeom prst="rect">
            <a:avLst/>
          </a:prstGeom>
          <a:effectLst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F85463-414E-4F5F-96DD-C1BA37CF02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3734" y="1651819"/>
            <a:ext cx="7362963" cy="5004619"/>
          </a:xfrm>
        </p:spPr>
        <p:txBody>
          <a:bodyPr>
            <a:normAutofit/>
          </a:bodyPr>
          <a:lstStyle/>
          <a:p>
            <a:r>
              <a:rPr lang="en-US" dirty="0"/>
              <a:t>What is the </a:t>
            </a:r>
            <a:r>
              <a:rPr lang="en-US" b="1" dirty="0"/>
              <a:t>list</a:t>
            </a:r>
            <a:r>
              <a:rPr lang="en-US" dirty="0"/>
              <a:t> </a:t>
            </a:r>
            <a:r>
              <a:rPr lang="en-US" b="1" dirty="0"/>
              <a:t>type</a:t>
            </a:r>
            <a:r>
              <a:rPr lang="en-US" dirty="0"/>
              <a:t>?</a:t>
            </a:r>
            <a:br>
              <a:rPr lang="en-US" dirty="0"/>
            </a:br>
            <a:r>
              <a:rPr lang="en-US" dirty="0"/>
              <a:t>(quick intro, more on this later)</a:t>
            </a:r>
          </a:p>
          <a:p>
            <a:r>
              <a:rPr lang="en-US" dirty="0"/>
              <a:t>What is a </a:t>
            </a:r>
            <a:r>
              <a:rPr lang="en-US" b="1" dirty="0"/>
              <a:t>for loop </a:t>
            </a:r>
            <a:r>
              <a:rPr lang="en-US" dirty="0"/>
              <a:t>and how to implement a basic one using a list as generator?</a:t>
            </a:r>
          </a:p>
          <a:p>
            <a:r>
              <a:rPr lang="en-US" dirty="0"/>
              <a:t>What is the </a:t>
            </a:r>
            <a:r>
              <a:rPr lang="en-US" b="1" dirty="0"/>
              <a:t>range() generator</a:t>
            </a:r>
            <a:r>
              <a:rPr lang="en-US" dirty="0"/>
              <a:t>?</a:t>
            </a:r>
          </a:p>
          <a:p>
            <a:r>
              <a:rPr lang="en-US" dirty="0"/>
              <a:t>What is the </a:t>
            </a:r>
            <a:r>
              <a:rPr lang="en-US" b="1" dirty="0"/>
              <a:t>zip() generator</a:t>
            </a:r>
            <a:r>
              <a:rPr lang="en-US" dirty="0"/>
              <a:t>?</a:t>
            </a:r>
          </a:p>
          <a:p>
            <a:r>
              <a:rPr lang="en-US" dirty="0"/>
              <a:t>What is the </a:t>
            </a:r>
            <a:r>
              <a:rPr lang="en-US" b="1" dirty="0"/>
              <a:t>enumerate() generator</a:t>
            </a:r>
            <a:r>
              <a:rPr lang="en-US" dirty="0"/>
              <a:t>?</a:t>
            </a:r>
          </a:p>
          <a:p>
            <a:r>
              <a:rPr lang="en-US" dirty="0"/>
              <a:t>What are </a:t>
            </a:r>
            <a:r>
              <a:rPr lang="en-US" b="1" dirty="0"/>
              <a:t>nested for loops</a:t>
            </a:r>
            <a:r>
              <a:rPr lang="en-US" dirty="0"/>
              <a:t>?</a:t>
            </a:r>
          </a:p>
          <a:p>
            <a:r>
              <a:rPr lang="en-US" dirty="0"/>
              <a:t>What is </a:t>
            </a:r>
            <a:r>
              <a:rPr lang="en-US" b="1" dirty="0"/>
              <a:t>breaking</a:t>
            </a:r>
            <a:r>
              <a:rPr lang="en-US" dirty="0"/>
              <a:t> and </a:t>
            </a:r>
            <a:r>
              <a:rPr lang="en-US" b="1" dirty="0"/>
              <a:t>continuing</a:t>
            </a:r>
            <a:r>
              <a:rPr lang="en-US" dirty="0"/>
              <a:t> in for loops?</a:t>
            </a:r>
          </a:p>
        </p:txBody>
      </p:sp>
    </p:spTree>
    <p:extLst>
      <p:ext uri="{BB962C8B-B14F-4D97-AF65-F5344CB8AC3E}">
        <p14:creationId xmlns:p14="http://schemas.microsoft.com/office/powerpoint/2010/main" val="1092410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D7ACB53C-7851-5F39-286E-51A4F9DA2913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6286500" y="430530"/>
            <a:ext cx="5524500" cy="891540"/>
          </a:xfrm>
          <a:prstGeom prst="roundRect">
            <a:avLst/>
          </a:prstGeom>
          <a:solidFill>
            <a:srgbClr val="F4F4F4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17500" rIns="1143000" rtlCol="0" anchor="ctr">
            <a:normAutofit/>
          </a:bodyPr>
          <a:lstStyle/>
          <a:p>
            <a:r>
              <a:rPr lang="en-GB" sz="2000">
                <a:solidFill>
                  <a:srgbClr val="5B5B5B"/>
                </a:solidFill>
              </a:rPr>
              <a:t>Please download and install the Slido app on all computers you use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F14254F-27BF-8399-B402-D4FA462CA590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826048" y="577634"/>
            <a:ext cx="597332" cy="597332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60599DEE-0BAC-18CF-7D24-6582EF91F3E2}"/>
              </a:ext>
            </a:extLst>
          </p:cNvPr>
          <p:cNvPicPr>
            <a:picLocks/>
          </p:cNvPicPr>
          <p:nvPr>
            <p:custDataLst>
              <p:tags r:id="rId4"/>
            </p:custDataLst>
          </p:nvPr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901440" y="617220"/>
            <a:ext cx="1036320" cy="51816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B5717449-0893-DDB3-97D7-CFF4BDC22130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58240" y="2270760"/>
            <a:ext cx="2316480" cy="231648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DCD1A09-A592-59EB-AC78-787098C91F8F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3901440" y="2571750"/>
            <a:ext cx="7315199" cy="1714500"/>
          </a:xfrm>
          <a:prstGeom prst="rect">
            <a:avLst/>
          </a:prstGeom>
          <a:noFill/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4000" b="1">
                <a:solidFill>
                  <a:srgbClr val="5B5B5B"/>
                </a:solidFill>
              </a:rPr>
              <a:t>How many prints will appear on screen?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DF9B756-5E49-939F-183B-561C6665AC87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3901440" y="6032500"/>
            <a:ext cx="7315199" cy="51816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r>
              <a:rPr lang="en-GB" sz="2200" b="1">
                <a:solidFill>
                  <a:srgbClr val="5B5B5B"/>
                </a:solidFill>
              </a:rPr>
              <a:t>ⓘ</a:t>
            </a:r>
            <a:r>
              <a:rPr lang="en-GB" sz="2000">
                <a:solidFill>
                  <a:srgbClr val="5B5B5B"/>
                </a:solidFill>
              </a:rPr>
              <a:t> Start presenting to display the poll results on this slide.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80209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7795BAAA-AAEC-C21C-05A5-ADBED266CA57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6286500" y="430530"/>
            <a:ext cx="5524500" cy="891540"/>
          </a:xfrm>
          <a:prstGeom prst="roundRect">
            <a:avLst/>
          </a:prstGeom>
          <a:solidFill>
            <a:srgbClr val="F4F4F4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17500" rIns="1143000" rtlCol="0" anchor="ctr">
            <a:normAutofit/>
          </a:bodyPr>
          <a:lstStyle/>
          <a:p>
            <a:r>
              <a:rPr lang="en-GB" sz="2000">
                <a:solidFill>
                  <a:srgbClr val="5B5B5B"/>
                </a:solidFill>
              </a:rPr>
              <a:t>Please download and install the Slido app on all computers you use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D7D0D0E7-4343-2967-C9CE-16A73906E562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826048" y="577634"/>
            <a:ext cx="597332" cy="597332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AAE55627-8CBA-9F27-6824-1D5ED4CF7429}"/>
              </a:ext>
            </a:extLst>
          </p:cNvPr>
          <p:cNvPicPr>
            <a:picLocks/>
          </p:cNvPicPr>
          <p:nvPr>
            <p:custDataLst>
              <p:tags r:id="rId4"/>
            </p:custDataLst>
          </p:nvPr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901440" y="617220"/>
            <a:ext cx="1036320" cy="51816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FBB7EFAF-DE1D-26BD-F8E5-08979224BF66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58240" y="2270760"/>
            <a:ext cx="2316480" cy="231648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6473F81-C70E-4687-BAB2-FCAE9CC941A0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3901440" y="2571750"/>
            <a:ext cx="7315199" cy="1714500"/>
          </a:xfrm>
          <a:prstGeom prst="rect">
            <a:avLst/>
          </a:prstGeom>
          <a:noFill/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4000" b="1">
                <a:solidFill>
                  <a:srgbClr val="5B5B5B"/>
                </a:solidFill>
              </a:rPr>
              <a:t>How many prints will appear on screen?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89432F1-FF6D-31FB-FA69-042E8ED6155A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3901440" y="6032500"/>
            <a:ext cx="7315199" cy="51816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r>
              <a:rPr lang="en-GB" sz="2200" b="1">
                <a:solidFill>
                  <a:srgbClr val="5B5B5B"/>
                </a:solidFill>
              </a:rPr>
              <a:t>ⓘ</a:t>
            </a:r>
            <a:r>
              <a:rPr lang="en-GB" sz="2000">
                <a:solidFill>
                  <a:srgbClr val="5B5B5B"/>
                </a:solidFill>
              </a:rPr>
              <a:t> Start presenting to display the poll results on this slide.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97692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3FFC4-89B8-4427-A1C1-A1A449DE9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zip</a:t>
            </a:r>
            <a:r>
              <a:rPr lang="en-US" b="1" dirty="0"/>
              <a:t>()</a:t>
            </a:r>
            <a:r>
              <a:rPr lang="en-US" dirty="0"/>
              <a:t> generator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684DAD-2071-474C-91C1-068202C348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97719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Want to browse through the elements of multiple lists at the same time?</a:t>
            </a:r>
          </a:p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zip</a:t>
            </a:r>
            <a:r>
              <a:rPr lang="en-US" b="1" dirty="0"/>
              <a:t>()</a:t>
            </a:r>
            <a:r>
              <a:rPr lang="en-US" dirty="0"/>
              <a:t> generator takes </a:t>
            </a:r>
            <a:r>
              <a:rPr lang="en-US" b="1" dirty="0"/>
              <a:t>multiple</a:t>
            </a:r>
            <a:r>
              <a:rPr lang="en-US" dirty="0"/>
              <a:t> </a:t>
            </a:r>
            <a:r>
              <a:rPr lang="en-US" b="1" dirty="0"/>
              <a:t>lists</a:t>
            </a:r>
            <a:r>
              <a:rPr lang="en-US" dirty="0"/>
              <a:t> of </a:t>
            </a:r>
            <a:r>
              <a:rPr lang="en-US" b="1" u="sng" dirty="0"/>
              <a:t>equal length</a:t>
            </a:r>
            <a:r>
              <a:rPr lang="en-US" b="1" dirty="0"/>
              <a:t> </a:t>
            </a:r>
            <a:r>
              <a:rPr lang="en-US" dirty="0"/>
              <a:t>(same number of elements).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23F159-FBD5-4E9C-9940-0ED7E9E5C6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383" t="33655" r="24612" b="23103"/>
          <a:stretch/>
        </p:blipFill>
        <p:spPr>
          <a:xfrm>
            <a:off x="6096000" y="1600994"/>
            <a:ext cx="6040946" cy="4800600"/>
          </a:xfrm>
          <a:prstGeom prst="rect">
            <a:avLst/>
          </a:prstGeom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CB8492C0-696A-907D-86C8-19EC9DB73C39}"/>
              </a:ext>
            </a:extLst>
          </p:cNvPr>
          <p:cNvSpPr/>
          <p:nvPr/>
        </p:nvSpPr>
        <p:spPr>
          <a:xfrm rot="19447355">
            <a:off x="8351806" y="2423621"/>
            <a:ext cx="937846" cy="427281"/>
          </a:xfrm>
          <a:prstGeom prst="rightArrow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34653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3FFC4-89B8-4427-A1C1-A1A449DE9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zip</a:t>
            </a:r>
            <a:r>
              <a:rPr lang="en-US" b="1" dirty="0"/>
              <a:t>()</a:t>
            </a:r>
            <a:r>
              <a:rPr lang="en-US" dirty="0"/>
              <a:t> generator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684DAD-2071-474C-91C1-068202C348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97719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Want to browse through the elements of multiple lists at the same time?</a:t>
            </a:r>
          </a:p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zip</a:t>
            </a:r>
            <a:r>
              <a:rPr lang="en-US" b="1" dirty="0"/>
              <a:t>()</a:t>
            </a:r>
            <a:r>
              <a:rPr lang="en-US" dirty="0"/>
              <a:t> generator takes </a:t>
            </a:r>
            <a:r>
              <a:rPr lang="en-US" b="1" dirty="0"/>
              <a:t>multiple</a:t>
            </a:r>
            <a:r>
              <a:rPr lang="en-US" dirty="0"/>
              <a:t> </a:t>
            </a:r>
            <a:r>
              <a:rPr lang="en-US" b="1" dirty="0"/>
              <a:t>lists</a:t>
            </a:r>
            <a:r>
              <a:rPr lang="en-US" dirty="0"/>
              <a:t> of </a:t>
            </a:r>
            <a:r>
              <a:rPr lang="en-US" b="1" u="sng" dirty="0"/>
              <a:t>equal length</a:t>
            </a:r>
            <a:r>
              <a:rPr lang="en-US" b="1" dirty="0"/>
              <a:t> </a:t>
            </a:r>
            <a:r>
              <a:rPr lang="en-US" dirty="0"/>
              <a:t>(same number of elements).</a:t>
            </a:r>
          </a:p>
          <a:p>
            <a:r>
              <a:rPr lang="en-US" dirty="0"/>
              <a:t>Updates that many </a:t>
            </a:r>
            <a:r>
              <a:rPr lang="en-US" b="1" dirty="0"/>
              <a:t>iteration</a:t>
            </a:r>
            <a:r>
              <a:rPr lang="en-US" dirty="0"/>
              <a:t> </a:t>
            </a:r>
            <a:r>
              <a:rPr lang="en-US" b="1" dirty="0"/>
              <a:t>variables</a:t>
            </a:r>
            <a:r>
              <a:rPr lang="en-US" dirty="0"/>
              <a:t> on each loop iteration, in a </a:t>
            </a:r>
            <a:r>
              <a:rPr lang="en-US" b="1" u="sng" dirty="0"/>
              <a:t>synchronized</a:t>
            </a:r>
            <a:r>
              <a:rPr lang="en-US" dirty="0"/>
              <a:t> </a:t>
            </a:r>
            <a:r>
              <a:rPr lang="en-US" b="1" dirty="0"/>
              <a:t>manner</a:t>
            </a:r>
            <a:br>
              <a:rPr lang="en-GB" b="1" dirty="0"/>
            </a:br>
            <a:r>
              <a:rPr lang="en-GB" b="1" dirty="0"/>
              <a:t>(moves both iteration variables at the same speed on both lists)</a:t>
            </a:r>
            <a:endParaRPr lang="en-US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23F159-FBD5-4E9C-9940-0ED7E9E5C6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383" t="33655" r="24612" b="23103"/>
          <a:stretch/>
        </p:blipFill>
        <p:spPr>
          <a:xfrm>
            <a:off x="6096000" y="1600994"/>
            <a:ext cx="6040946" cy="4800600"/>
          </a:xfrm>
          <a:prstGeom prst="rect">
            <a:avLst/>
          </a:prstGeom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2A3A0585-3141-234C-F215-58C74E186F51}"/>
              </a:ext>
            </a:extLst>
          </p:cNvPr>
          <p:cNvSpPr/>
          <p:nvPr/>
        </p:nvSpPr>
        <p:spPr>
          <a:xfrm rot="19447355">
            <a:off x="6132236" y="2400176"/>
            <a:ext cx="937846" cy="427281"/>
          </a:xfrm>
          <a:prstGeom prst="rightArrow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B1B290BE-D9B8-F27B-6A09-EACD16C7D2CC}"/>
              </a:ext>
            </a:extLst>
          </p:cNvPr>
          <p:cNvSpPr/>
          <p:nvPr/>
        </p:nvSpPr>
        <p:spPr>
          <a:xfrm rot="10800000">
            <a:off x="7548420" y="4639284"/>
            <a:ext cx="937846" cy="427281"/>
          </a:xfrm>
          <a:prstGeom prst="rightArrow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80389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76A5C5-8F44-46AA-9903-9D18C1324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enumerate</a:t>
            </a:r>
            <a:r>
              <a:rPr lang="en-US" b="1" dirty="0"/>
              <a:t>()</a:t>
            </a:r>
            <a:r>
              <a:rPr lang="en-US" dirty="0"/>
              <a:t> generator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9E3161-6678-408C-B86D-ECE163A0DCB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enumerate</a:t>
            </a:r>
            <a:r>
              <a:rPr lang="en-US" b="1" dirty="0"/>
              <a:t>()</a:t>
            </a:r>
            <a:r>
              <a:rPr lang="en-US" dirty="0"/>
              <a:t> generator can be used to </a:t>
            </a:r>
            <a:r>
              <a:rPr lang="en-US" b="1" dirty="0"/>
              <a:t>update</a:t>
            </a:r>
            <a:r>
              <a:rPr lang="en-US" dirty="0"/>
              <a:t> </a:t>
            </a:r>
            <a:r>
              <a:rPr lang="en-US" b="1" dirty="0"/>
              <a:t>two</a:t>
            </a:r>
            <a:r>
              <a:rPr lang="en-US" dirty="0"/>
              <a:t> </a:t>
            </a:r>
            <a:r>
              <a:rPr lang="en-US" b="1" dirty="0"/>
              <a:t>iteration</a:t>
            </a:r>
            <a:r>
              <a:rPr lang="en-US" dirty="0"/>
              <a:t> </a:t>
            </a:r>
            <a:r>
              <a:rPr lang="en-US" b="1" dirty="0"/>
              <a:t>variables</a:t>
            </a:r>
            <a:r>
              <a:rPr lang="en-US" dirty="0"/>
              <a:t> at once.</a:t>
            </a:r>
          </a:p>
          <a:p>
            <a:pPr marL="0" indent="0">
              <a:buNone/>
            </a:pPr>
            <a:r>
              <a:rPr lang="en-US" dirty="0"/>
              <a:t>On each loop iteration:</a:t>
            </a:r>
          </a:p>
          <a:p>
            <a:r>
              <a:rPr lang="en-US" dirty="0"/>
              <a:t>The first one takes values consisting of the </a:t>
            </a:r>
            <a:r>
              <a:rPr lang="en-US" b="1" dirty="0"/>
              <a:t>position</a:t>
            </a:r>
            <a:r>
              <a:rPr lang="en-US" dirty="0"/>
              <a:t> </a:t>
            </a:r>
            <a:r>
              <a:rPr lang="en-US" b="1" dirty="0"/>
              <a:t>index</a:t>
            </a:r>
            <a:r>
              <a:rPr lang="en-US" dirty="0"/>
              <a:t> (1</a:t>
            </a:r>
            <a:r>
              <a:rPr lang="en-US" baseline="30000" dirty="0"/>
              <a:t>st</a:t>
            </a:r>
            <a:r>
              <a:rPr lang="en-US" dirty="0"/>
              <a:t>, 2</a:t>
            </a:r>
            <a:r>
              <a:rPr lang="en-US" baseline="30000" dirty="0"/>
              <a:t>nd</a:t>
            </a:r>
            <a:r>
              <a:rPr lang="en-US" dirty="0"/>
              <a:t>,3</a:t>
            </a:r>
            <a:r>
              <a:rPr lang="en-US" baseline="30000" dirty="0"/>
              <a:t>rd</a:t>
            </a:r>
            <a:r>
              <a:rPr lang="en-US" dirty="0"/>
              <a:t>,… element),</a:t>
            </a:r>
          </a:p>
          <a:p>
            <a:r>
              <a:rPr lang="en-US" dirty="0"/>
              <a:t>The second is takes </a:t>
            </a:r>
            <a:r>
              <a:rPr lang="en-US" b="1" dirty="0"/>
              <a:t>value</a:t>
            </a:r>
            <a:r>
              <a:rPr lang="en-US" dirty="0"/>
              <a:t> of the element in the list.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7484C33-24B8-457B-B002-FEAE602E29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667" t="19897" r="75769" b="42564"/>
          <a:stretch/>
        </p:blipFill>
        <p:spPr>
          <a:xfrm>
            <a:off x="6377354" y="1395602"/>
            <a:ext cx="5614878" cy="5242467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00A3F662-FDAF-4498-A21C-BB8BA50C7D9E}"/>
              </a:ext>
            </a:extLst>
          </p:cNvPr>
          <p:cNvSpPr/>
          <p:nvPr/>
        </p:nvSpPr>
        <p:spPr>
          <a:xfrm rot="19447355">
            <a:off x="6413591" y="1993777"/>
            <a:ext cx="937846" cy="427281"/>
          </a:xfrm>
          <a:prstGeom prst="rightArrow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1A78BC59-2ED7-478E-A0F8-0075C8130125}"/>
              </a:ext>
            </a:extLst>
          </p:cNvPr>
          <p:cNvSpPr/>
          <p:nvPr/>
        </p:nvSpPr>
        <p:spPr>
          <a:xfrm rot="19447355">
            <a:off x="7206852" y="2017223"/>
            <a:ext cx="937846" cy="427281"/>
          </a:xfrm>
          <a:prstGeom prst="rightArrow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57543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76A5C5-8F44-46AA-9903-9D18C1324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enumerate</a:t>
            </a:r>
            <a:r>
              <a:rPr lang="en-US" b="1" dirty="0"/>
              <a:t>()</a:t>
            </a:r>
            <a:r>
              <a:rPr lang="en-US" dirty="0"/>
              <a:t> generator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9E3161-6678-408C-B86D-ECE163A0DCB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enumerate</a:t>
            </a:r>
            <a:r>
              <a:rPr lang="en-US" b="1" dirty="0"/>
              <a:t>()</a:t>
            </a:r>
            <a:r>
              <a:rPr lang="en-US" dirty="0"/>
              <a:t> generator can be used to </a:t>
            </a:r>
            <a:r>
              <a:rPr lang="en-US" b="1" dirty="0"/>
              <a:t>update</a:t>
            </a:r>
            <a:r>
              <a:rPr lang="en-US" dirty="0"/>
              <a:t> </a:t>
            </a:r>
            <a:r>
              <a:rPr lang="en-US" b="1" dirty="0"/>
              <a:t>two</a:t>
            </a:r>
            <a:r>
              <a:rPr lang="en-US" dirty="0"/>
              <a:t> </a:t>
            </a:r>
            <a:r>
              <a:rPr lang="en-US" b="1" dirty="0"/>
              <a:t>iteration</a:t>
            </a:r>
            <a:r>
              <a:rPr lang="en-US" dirty="0"/>
              <a:t> </a:t>
            </a:r>
            <a:r>
              <a:rPr lang="en-US" b="1" dirty="0"/>
              <a:t>variables</a:t>
            </a:r>
            <a:r>
              <a:rPr lang="en-US" dirty="0"/>
              <a:t> at once.</a:t>
            </a:r>
          </a:p>
          <a:p>
            <a:pPr marL="0" indent="0">
              <a:buNone/>
            </a:pPr>
            <a:r>
              <a:rPr lang="en-US" dirty="0"/>
              <a:t>On each loop iteration:</a:t>
            </a:r>
          </a:p>
          <a:p>
            <a:r>
              <a:rPr lang="en-US" dirty="0"/>
              <a:t>The first one takes values consisting of the </a:t>
            </a:r>
            <a:r>
              <a:rPr lang="en-US" b="1" dirty="0"/>
              <a:t>position</a:t>
            </a:r>
            <a:r>
              <a:rPr lang="en-US" dirty="0"/>
              <a:t> </a:t>
            </a:r>
            <a:r>
              <a:rPr lang="en-US" b="1" dirty="0"/>
              <a:t>index</a:t>
            </a:r>
            <a:r>
              <a:rPr lang="en-US" dirty="0"/>
              <a:t> (1</a:t>
            </a:r>
            <a:r>
              <a:rPr lang="en-US" baseline="30000" dirty="0"/>
              <a:t>st</a:t>
            </a:r>
            <a:r>
              <a:rPr lang="en-US" dirty="0"/>
              <a:t>, 2</a:t>
            </a:r>
            <a:r>
              <a:rPr lang="en-US" baseline="30000" dirty="0"/>
              <a:t>nd</a:t>
            </a:r>
            <a:r>
              <a:rPr lang="en-US" dirty="0"/>
              <a:t>,3</a:t>
            </a:r>
            <a:r>
              <a:rPr lang="en-US" baseline="30000" dirty="0"/>
              <a:t>rd</a:t>
            </a:r>
            <a:r>
              <a:rPr lang="en-US" dirty="0"/>
              <a:t>,… element),</a:t>
            </a:r>
          </a:p>
          <a:p>
            <a:r>
              <a:rPr lang="en-US" dirty="0"/>
              <a:t>The second is takes </a:t>
            </a:r>
            <a:r>
              <a:rPr lang="en-US" b="1" dirty="0"/>
              <a:t>value</a:t>
            </a:r>
            <a:r>
              <a:rPr lang="en-US" dirty="0"/>
              <a:t> of the element in the list.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7484C33-24B8-457B-B002-FEAE602E29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667" t="19897" r="75769" b="42564"/>
          <a:stretch/>
        </p:blipFill>
        <p:spPr>
          <a:xfrm>
            <a:off x="6377354" y="1395602"/>
            <a:ext cx="5614878" cy="5242467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00A3F662-FDAF-4498-A21C-BB8BA50C7D9E}"/>
              </a:ext>
            </a:extLst>
          </p:cNvPr>
          <p:cNvSpPr/>
          <p:nvPr/>
        </p:nvSpPr>
        <p:spPr>
          <a:xfrm rot="10800000">
            <a:off x="7007561" y="3523457"/>
            <a:ext cx="937846" cy="427281"/>
          </a:xfrm>
          <a:prstGeom prst="rightArrow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6FCE5D-CDA1-4253-9DC6-66F4387A25E9}"/>
              </a:ext>
            </a:extLst>
          </p:cNvPr>
          <p:cNvSpPr txBox="1"/>
          <p:nvPr/>
        </p:nvSpPr>
        <p:spPr>
          <a:xfrm>
            <a:off x="8020063" y="3384332"/>
            <a:ext cx="3972169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Note: </a:t>
            </a:r>
            <a:r>
              <a:rPr lang="en-US" sz="2800" dirty="0"/>
              <a:t>In Python, </a:t>
            </a:r>
            <a:r>
              <a:rPr lang="en-US" sz="2800" b="1" dirty="0"/>
              <a:t>we start counting from 0</a:t>
            </a:r>
            <a:r>
              <a:rPr lang="en-US" sz="2800" dirty="0"/>
              <a:t>.</a:t>
            </a:r>
            <a:br>
              <a:rPr lang="en-US" sz="2800" dirty="0"/>
            </a:br>
            <a:r>
              <a:rPr lang="en-US" sz="2800" dirty="0"/>
              <a:t>What we call the 1</a:t>
            </a:r>
            <a:r>
              <a:rPr lang="en-US" sz="2800" baseline="30000" dirty="0"/>
              <a:t>st</a:t>
            </a:r>
            <a:r>
              <a:rPr lang="en-US" sz="2800" dirty="0"/>
              <a:t> element of the list in English, is called the 0</a:t>
            </a:r>
            <a:r>
              <a:rPr lang="en-US" sz="2800" baseline="30000" dirty="0"/>
              <a:t>th</a:t>
            </a:r>
            <a:r>
              <a:rPr lang="en-US" sz="2800" dirty="0"/>
              <a:t> element (index = 0) in programming</a:t>
            </a:r>
            <a:r>
              <a:rPr lang="en-GB" sz="2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944228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9CE4681-2131-1647-1A5B-D3A3D3D87A2A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6286500" y="430530"/>
            <a:ext cx="5524500" cy="891540"/>
          </a:xfrm>
          <a:prstGeom prst="roundRect">
            <a:avLst/>
          </a:prstGeom>
          <a:solidFill>
            <a:srgbClr val="F4F4F4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17500" rIns="1143000" rtlCol="0" anchor="ctr">
            <a:normAutofit/>
          </a:bodyPr>
          <a:lstStyle/>
          <a:p>
            <a:r>
              <a:rPr lang="en-GB" sz="2000">
                <a:solidFill>
                  <a:srgbClr val="5B5B5B"/>
                </a:solidFill>
              </a:rPr>
              <a:t>Please download and install the Slido app on all computers you use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8D35E913-7C75-B3BF-10FD-2C7F1A89A928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826048" y="577634"/>
            <a:ext cx="597332" cy="597332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A7963CEE-4BA6-73BF-FA74-603F79B3D558}"/>
              </a:ext>
            </a:extLst>
          </p:cNvPr>
          <p:cNvPicPr>
            <a:picLocks/>
          </p:cNvPicPr>
          <p:nvPr>
            <p:custDataLst>
              <p:tags r:id="rId4"/>
            </p:custDataLst>
          </p:nvPr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901440" y="617220"/>
            <a:ext cx="1036320" cy="51816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D1B79E8-A253-0D90-DEBC-6377FE5C9654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3901440" y="2571750"/>
            <a:ext cx="7315199" cy="1714500"/>
          </a:xfrm>
          <a:prstGeom prst="rect">
            <a:avLst/>
          </a:prstGeom>
          <a:noFill/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4000" b="1">
                <a:solidFill>
                  <a:srgbClr val="5B5B5B"/>
                </a:solidFill>
              </a:rPr>
              <a:t>What will be displayed when running the following code? (Careful, there might be something sketchy about it!)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560B04D-D0B8-87FA-DAAF-11238617CB71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3901440" y="6032500"/>
            <a:ext cx="7315199" cy="51816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r>
              <a:rPr lang="en-GB" sz="2200" b="1">
                <a:solidFill>
                  <a:srgbClr val="5B5B5B"/>
                </a:solidFill>
              </a:rPr>
              <a:t>ⓘ</a:t>
            </a:r>
            <a:r>
              <a:rPr lang="en-GB" sz="2000">
                <a:solidFill>
                  <a:srgbClr val="5B5B5B"/>
                </a:solidFill>
              </a:rPr>
              <a:t> Start presenting to display the poll results on this slide.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3841EF86-5EB6-EA09-068C-41DA78ED90B7}"/>
              </a:ext>
            </a:extLst>
          </p:cNvPr>
          <p:cNvPicPr>
            <a:picLocks/>
          </p:cNvPicPr>
          <p:nvPr>
            <p:custDataLst>
              <p:tags r:id="rId7"/>
            </p:custDataLst>
          </p:nvPr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58240" y="2270760"/>
            <a:ext cx="2316480" cy="231648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01424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70C3A5-F950-4036-A391-0428317D5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Nesting </a:t>
            </a:r>
            <a:r>
              <a:rPr lang="en-US" b="1" dirty="0">
                <a:solidFill>
                  <a:srgbClr val="00B050"/>
                </a:solidFill>
              </a:rPr>
              <a:t>for</a:t>
            </a:r>
            <a:r>
              <a:rPr lang="en-US" dirty="0"/>
              <a:t> loops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0F787C-451D-4AFD-89D5-D04C678B31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94463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Just like we </a:t>
            </a:r>
            <a:r>
              <a:rPr lang="en-US" b="1" dirty="0"/>
              <a:t>nested</a:t>
            </a:r>
            <a:r>
              <a:rPr lang="en-US" dirty="0"/>
              <a:t>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statements earlier, we can </a:t>
            </a:r>
            <a:r>
              <a:rPr lang="en-US" b="1" dirty="0"/>
              <a:t>nest</a:t>
            </a:r>
            <a:r>
              <a:rPr lang="en-US" dirty="0"/>
              <a:t> </a:t>
            </a:r>
            <a:r>
              <a:rPr lang="en-US" b="1" dirty="0">
                <a:solidFill>
                  <a:srgbClr val="00B050"/>
                </a:solidFill>
              </a:rPr>
              <a:t>for</a:t>
            </a:r>
            <a:r>
              <a:rPr lang="en-US" dirty="0"/>
              <a:t> loops.</a:t>
            </a:r>
          </a:p>
          <a:p>
            <a:r>
              <a:rPr lang="en-US" dirty="0"/>
              <a:t>Works “almost” like the </a:t>
            </a:r>
            <a:r>
              <a:rPr lang="en-US" b="1" dirty="0">
                <a:solidFill>
                  <a:srgbClr val="00B050"/>
                </a:solidFill>
              </a:rPr>
              <a:t>zip</a:t>
            </a:r>
            <a:r>
              <a:rPr lang="en-US" dirty="0"/>
              <a:t> generator,</a:t>
            </a:r>
          </a:p>
          <a:p>
            <a:r>
              <a:rPr lang="en-US" dirty="0"/>
              <a:t>But updates the </a:t>
            </a:r>
            <a:r>
              <a:rPr lang="en-US" b="1" dirty="0"/>
              <a:t>iteration</a:t>
            </a:r>
            <a:r>
              <a:rPr lang="en-US" dirty="0"/>
              <a:t> </a:t>
            </a:r>
            <a:r>
              <a:rPr lang="en-US" b="1" dirty="0"/>
              <a:t>variables</a:t>
            </a:r>
            <a:r>
              <a:rPr lang="en-US" dirty="0"/>
              <a:t> in an </a:t>
            </a:r>
            <a:r>
              <a:rPr lang="en-US" b="1" u="sng" dirty="0"/>
              <a:t>unsynchronized</a:t>
            </a:r>
            <a:r>
              <a:rPr lang="en-US" dirty="0"/>
              <a:t> </a:t>
            </a:r>
            <a:r>
              <a:rPr lang="en-US" b="1" dirty="0"/>
              <a:t>manner</a:t>
            </a:r>
            <a:r>
              <a:rPr lang="en-US" dirty="0"/>
              <a:t>.</a:t>
            </a:r>
          </a:p>
          <a:p>
            <a:r>
              <a:rPr lang="en-US" dirty="0"/>
              <a:t>Convenient for checking all combinations of values in two given lists!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62A851-DF27-402D-BB74-088AF6B937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241" t="23111" r="24630" b="19407"/>
          <a:stretch/>
        </p:blipFill>
        <p:spPr>
          <a:xfrm>
            <a:off x="6002025" y="279143"/>
            <a:ext cx="6189975" cy="6491112"/>
          </a:xfrm>
          <a:prstGeom prst="rect">
            <a:avLst/>
          </a:prstGeom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1ADA9EB0-99D1-0043-F791-BE37DA8CB959}"/>
              </a:ext>
            </a:extLst>
          </p:cNvPr>
          <p:cNvSpPr/>
          <p:nvPr/>
        </p:nvSpPr>
        <p:spPr>
          <a:xfrm rot="10800000">
            <a:off x="7105075" y="4297940"/>
            <a:ext cx="937846" cy="427281"/>
          </a:xfrm>
          <a:prstGeom prst="rightArrow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13655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B3B12EE-2B51-4C7B-96A6-34CF1989F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break</a:t>
            </a:r>
            <a:r>
              <a:rPr lang="en-US" dirty="0"/>
              <a:t> statement (episode 2)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7EE6014-9627-4D6E-B6D9-3D5AA95F593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In a previous lecture, we have seen how the </a:t>
            </a:r>
            <a:r>
              <a:rPr lang="en-US" b="1" dirty="0">
                <a:solidFill>
                  <a:srgbClr val="00B050"/>
                </a:solidFill>
              </a:rPr>
              <a:t>break</a:t>
            </a:r>
            <a:r>
              <a:rPr lang="en-US" dirty="0"/>
              <a:t> statement is used to </a:t>
            </a:r>
            <a:r>
              <a:rPr lang="en-US" b="1" dirty="0"/>
              <a:t>interrupt</a:t>
            </a:r>
            <a:r>
              <a:rPr lang="en-US" dirty="0"/>
              <a:t> a </a:t>
            </a:r>
            <a:r>
              <a:rPr lang="en-US" b="1" dirty="0">
                <a:solidFill>
                  <a:srgbClr val="00B050"/>
                </a:solidFill>
              </a:rPr>
              <a:t>while</a:t>
            </a:r>
            <a:r>
              <a:rPr lang="en-US" dirty="0"/>
              <a:t> loop.</a:t>
            </a:r>
          </a:p>
          <a:p>
            <a:r>
              <a:rPr lang="en-US" dirty="0"/>
              <a:t>It also works with </a:t>
            </a:r>
            <a:r>
              <a:rPr lang="en-US" b="1" dirty="0">
                <a:solidFill>
                  <a:srgbClr val="00B050"/>
                </a:solidFill>
              </a:rPr>
              <a:t>for</a:t>
            </a:r>
            <a:r>
              <a:rPr lang="en-US" dirty="0"/>
              <a:t> loops!</a:t>
            </a:r>
          </a:p>
          <a:p>
            <a:r>
              <a:rPr lang="en-US" dirty="0"/>
              <a:t>When the </a:t>
            </a:r>
            <a:r>
              <a:rPr lang="en-US" b="1" dirty="0">
                <a:solidFill>
                  <a:srgbClr val="00B050"/>
                </a:solidFill>
              </a:rPr>
              <a:t>break</a:t>
            </a:r>
            <a:r>
              <a:rPr lang="en-US" dirty="0"/>
              <a:t> keyword is encountered in a </a:t>
            </a:r>
            <a:r>
              <a:rPr lang="en-US" b="1" dirty="0">
                <a:solidFill>
                  <a:srgbClr val="00B050"/>
                </a:solidFill>
              </a:rPr>
              <a:t>for</a:t>
            </a:r>
            <a:r>
              <a:rPr lang="en-US" dirty="0"/>
              <a:t> loop, it will </a:t>
            </a:r>
            <a:r>
              <a:rPr lang="en-US" b="1" dirty="0"/>
              <a:t>stop the iterations early</a:t>
            </a:r>
            <a:r>
              <a:rPr lang="en-US" dirty="0"/>
              <a:t>, before we have been able to see all elements in the list/generator.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386D751-8747-439F-AFDC-16FBC39DCE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270" t="32000" r="29166" b="31488"/>
          <a:stretch/>
        </p:blipFill>
        <p:spPr>
          <a:xfrm>
            <a:off x="6172202" y="1578707"/>
            <a:ext cx="5656385" cy="5136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0779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B3B12EE-2B51-4C7B-96A6-34CF1989F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continue</a:t>
            </a:r>
            <a:r>
              <a:rPr lang="en-US" dirty="0"/>
              <a:t> statement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7EE6014-9627-4D6E-B6D9-3D5AA95F593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Similar to the </a:t>
            </a:r>
            <a:r>
              <a:rPr lang="en-US" b="1" dirty="0">
                <a:solidFill>
                  <a:srgbClr val="00B050"/>
                </a:solidFill>
              </a:rPr>
              <a:t>break</a:t>
            </a:r>
            <a:r>
              <a:rPr lang="en-US" dirty="0"/>
              <a:t> statement, which was be used to </a:t>
            </a:r>
            <a:r>
              <a:rPr lang="en-US" b="1" dirty="0"/>
              <a:t>interrupt</a:t>
            </a:r>
            <a:r>
              <a:rPr lang="en-US" dirty="0"/>
              <a:t> a </a:t>
            </a:r>
            <a:r>
              <a:rPr lang="en-US" b="1" dirty="0">
                <a:solidFill>
                  <a:srgbClr val="00B050"/>
                </a:solidFill>
              </a:rPr>
              <a:t>while</a:t>
            </a:r>
            <a:r>
              <a:rPr lang="en-US" b="1" dirty="0"/>
              <a:t>/</a:t>
            </a:r>
            <a:r>
              <a:rPr lang="en-US" b="1" dirty="0">
                <a:solidFill>
                  <a:srgbClr val="00B050"/>
                </a:solidFill>
              </a:rPr>
              <a:t>for</a:t>
            </a:r>
            <a:r>
              <a:rPr lang="en-US" dirty="0"/>
              <a:t> loop…</a:t>
            </a:r>
          </a:p>
          <a:p>
            <a:r>
              <a:rPr lang="en-US" dirty="0"/>
              <a:t>We can define the </a:t>
            </a:r>
            <a:r>
              <a:rPr lang="en-US" b="1" dirty="0">
                <a:solidFill>
                  <a:srgbClr val="00B050"/>
                </a:solidFill>
              </a:rPr>
              <a:t>continue</a:t>
            </a:r>
            <a:r>
              <a:rPr lang="en-US" dirty="0"/>
              <a:t> statement!</a:t>
            </a:r>
          </a:p>
          <a:p>
            <a:r>
              <a:rPr lang="en-US" dirty="0"/>
              <a:t>When encountered in the indented code inside a </a:t>
            </a:r>
            <a:r>
              <a:rPr lang="en-US" b="1" dirty="0">
                <a:solidFill>
                  <a:srgbClr val="00B050"/>
                </a:solidFill>
              </a:rPr>
              <a:t>for</a:t>
            </a:r>
            <a:r>
              <a:rPr lang="en-US" dirty="0"/>
              <a:t> loop, it </a:t>
            </a:r>
            <a:r>
              <a:rPr lang="en-US" b="1" dirty="0"/>
              <a:t>ends</a:t>
            </a:r>
            <a:r>
              <a:rPr lang="en-US" dirty="0"/>
              <a:t> </a:t>
            </a:r>
            <a:r>
              <a:rPr lang="en-US" b="1" dirty="0"/>
              <a:t>the current iteration and moves on to the next one</a:t>
            </a:r>
            <a:r>
              <a:rPr lang="en-US" dirty="0"/>
              <a:t>.</a:t>
            </a:r>
            <a:endParaRPr lang="en-GB" dirty="0"/>
          </a:p>
          <a:p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AF18454-0841-486D-836C-B1A785AB3A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397" t="29333" r="25000" b="29231"/>
          <a:stretch/>
        </p:blipFill>
        <p:spPr>
          <a:xfrm>
            <a:off x="6096000" y="1615343"/>
            <a:ext cx="5955436" cy="4644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7442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6D60E39-7BAA-46BE-9ACD-DD42312A1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list type (short intro)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E9570CB-A62A-4A84-B68D-BCEF4C4099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942498"/>
          </a:xfrm>
        </p:spPr>
        <p:txBody>
          <a:bodyPr>
            <a:normAutofit/>
          </a:bodyPr>
          <a:lstStyle/>
          <a:p>
            <a:r>
              <a:rPr lang="en-US" dirty="0"/>
              <a:t>Let us first introduce a new type of objects, called </a:t>
            </a:r>
            <a:r>
              <a:rPr lang="en-US" b="1" dirty="0"/>
              <a:t>lists</a:t>
            </a:r>
            <a:r>
              <a:rPr lang="en-US" dirty="0"/>
              <a:t>.</a:t>
            </a:r>
            <a:endParaRPr lang="en-US" b="1" dirty="0"/>
          </a:p>
          <a:p>
            <a:pPr marL="0" indent="0">
              <a:buNone/>
            </a:pPr>
            <a:r>
              <a:rPr lang="en-US" b="1" dirty="0"/>
              <a:t>Definition (</a:t>
            </a:r>
            <a:r>
              <a:rPr lang="en-US" b="1" dirty="0">
                <a:solidFill>
                  <a:srgbClr val="00B050"/>
                </a:solidFill>
              </a:rPr>
              <a:t>lists</a:t>
            </a:r>
            <a:r>
              <a:rPr lang="en-US" b="1" dirty="0"/>
              <a:t>):</a:t>
            </a:r>
            <a:r>
              <a:rPr lang="en-US" dirty="0"/>
              <a:t> a </a:t>
            </a:r>
            <a:r>
              <a:rPr lang="en-US" b="1" dirty="0">
                <a:solidFill>
                  <a:srgbClr val="00B050"/>
                </a:solidFill>
              </a:rPr>
              <a:t>list</a:t>
            </a:r>
            <a:r>
              <a:rPr lang="en-US" b="1" dirty="0"/>
              <a:t> </a:t>
            </a:r>
            <a:r>
              <a:rPr lang="en-US" dirty="0"/>
              <a:t>is a </a:t>
            </a:r>
            <a:r>
              <a:rPr lang="en-US" b="1" dirty="0"/>
              <a:t>sequence</a:t>
            </a:r>
            <a:r>
              <a:rPr lang="en-US" dirty="0"/>
              <a:t> of several variables or  elements, listed, in order, between </a:t>
            </a:r>
            <a:r>
              <a:rPr lang="en-US" b="1" dirty="0"/>
              <a:t>brackets</a:t>
            </a:r>
            <a:r>
              <a:rPr lang="en-US" dirty="0"/>
              <a:t> and separated by </a:t>
            </a:r>
            <a:r>
              <a:rPr lang="en-US" b="1" dirty="0"/>
              <a:t>commas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/>
              <a:t>Lists can contain variables of any types (int, float, string, etc.) and lists can also contain mixed types of variables.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E09782E-EE45-4918-A750-8D8DA9C635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64" t="24926" r="28473" b="33137"/>
          <a:stretch/>
        </p:blipFill>
        <p:spPr>
          <a:xfrm>
            <a:off x="6172202" y="1376412"/>
            <a:ext cx="5887702" cy="5226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0863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B3B12EE-2B51-4C7B-96A6-34CF1989F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else</a:t>
            </a:r>
            <a:r>
              <a:rPr lang="en-US" dirty="0"/>
              <a:t> statement (episode 2)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7EE6014-9627-4D6E-B6D9-3D5AA95F59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04149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Similar to the </a:t>
            </a:r>
            <a:r>
              <a:rPr lang="en-US" b="1" dirty="0">
                <a:solidFill>
                  <a:srgbClr val="00B050"/>
                </a:solidFill>
              </a:rPr>
              <a:t>else</a:t>
            </a:r>
            <a:r>
              <a:rPr lang="en-US" dirty="0"/>
              <a:t> statement, which was used in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b="1" dirty="0"/>
              <a:t> </a:t>
            </a:r>
            <a:r>
              <a:rPr lang="en-US" dirty="0"/>
              <a:t>statements</a:t>
            </a:r>
            <a:r>
              <a:rPr lang="en-US" b="1" dirty="0"/>
              <a:t>… </a:t>
            </a:r>
          </a:p>
          <a:p>
            <a:r>
              <a:rPr lang="en-US" dirty="0"/>
              <a:t>We can define the </a:t>
            </a:r>
            <a:r>
              <a:rPr lang="en-US" b="1" dirty="0">
                <a:solidFill>
                  <a:srgbClr val="00B050"/>
                </a:solidFill>
              </a:rPr>
              <a:t>else</a:t>
            </a:r>
            <a:r>
              <a:rPr lang="en-US" dirty="0"/>
              <a:t> statement in </a:t>
            </a:r>
            <a:r>
              <a:rPr lang="en-US" b="1" dirty="0">
                <a:solidFill>
                  <a:srgbClr val="00B050"/>
                </a:solidFill>
              </a:rPr>
              <a:t>for</a:t>
            </a:r>
            <a:r>
              <a:rPr lang="en-US" dirty="0"/>
              <a:t> loops.</a:t>
            </a:r>
          </a:p>
          <a:p>
            <a:r>
              <a:rPr lang="en-US" dirty="0"/>
              <a:t>It defines a piece of code to be executed when the </a:t>
            </a:r>
            <a:r>
              <a:rPr lang="en-US" b="1" dirty="0">
                <a:solidFill>
                  <a:srgbClr val="00B050"/>
                </a:solidFill>
              </a:rPr>
              <a:t>for</a:t>
            </a:r>
            <a:r>
              <a:rPr lang="en-US" dirty="0"/>
              <a:t> loop ends </a:t>
            </a:r>
            <a:r>
              <a:rPr lang="en-US" b="1" u="sng" dirty="0"/>
              <a:t>normally</a:t>
            </a:r>
            <a:r>
              <a:rPr lang="en-US" dirty="0"/>
              <a:t>.</a:t>
            </a:r>
          </a:p>
          <a:p>
            <a:r>
              <a:rPr lang="en-US" b="1" dirty="0"/>
              <a:t>Normally: </a:t>
            </a:r>
            <a:r>
              <a:rPr lang="en-US" dirty="0"/>
              <a:t>completed all iterations, </a:t>
            </a:r>
            <a:r>
              <a:rPr lang="en-US" b="1" u="sng" dirty="0"/>
              <a:t>without being interrupted</a:t>
            </a:r>
            <a:r>
              <a:rPr lang="en-US" dirty="0"/>
              <a:t> by a </a:t>
            </a:r>
            <a:r>
              <a:rPr lang="en-US" b="1" dirty="0">
                <a:solidFill>
                  <a:srgbClr val="00B050"/>
                </a:solidFill>
              </a:rPr>
              <a:t>break</a:t>
            </a:r>
            <a:r>
              <a:rPr lang="en-US" dirty="0"/>
              <a:t>.</a:t>
            </a:r>
            <a:endParaRPr lang="en-GB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85A7590-4CF2-4107-AC81-71E9E8A71EE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8333" t="22154" r="24167" b="36410"/>
          <a:stretch/>
        </p:blipFill>
        <p:spPr>
          <a:xfrm>
            <a:off x="6019800" y="1766278"/>
            <a:ext cx="6083930" cy="4501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4335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B3B12EE-2B51-4C7B-96A6-34CF1989F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else</a:t>
            </a:r>
            <a:r>
              <a:rPr lang="en-US" dirty="0"/>
              <a:t> statement (episode 2)</a:t>
            </a: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7B6B11-A9A3-4DC7-83CA-2C09A9A33D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269" t="38975" r="24423" b="26234"/>
          <a:stretch/>
        </p:blipFill>
        <p:spPr>
          <a:xfrm>
            <a:off x="6096000" y="1953846"/>
            <a:ext cx="5996678" cy="3767016"/>
          </a:xfrm>
          <a:prstGeom prst="rect">
            <a:avLst/>
          </a:prstGeom>
        </p:spPr>
      </p:pic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878B78DE-5761-D6AC-9736-0115BF7568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04149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Similar to the </a:t>
            </a:r>
            <a:r>
              <a:rPr lang="en-US" b="1" dirty="0">
                <a:solidFill>
                  <a:srgbClr val="00B050"/>
                </a:solidFill>
              </a:rPr>
              <a:t>else</a:t>
            </a:r>
            <a:r>
              <a:rPr lang="en-US" dirty="0"/>
              <a:t> statement, which was used in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b="1" dirty="0"/>
              <a:t> </a:t>
            </a:r>
            <a:r>
              <a:rPr lang="en-US" dirty="0"/>
              <a:t>statements</a:t>
            </a:r>
            <a:r>
              <a:rPr lang="en-US" b="1" dirty="0"/>
              <a:t>… </a:t>
            </a:r>
          </a:p>
          <a:p>
            <a:r>
              <a:rPr lang="en-US" dirty="0"/>
              <a:t>We can define the </a:t>
            </a:r>
            <a:r>
              <a:rPr lang="en-US" b="1" dirty="0">
                <a:solidFill>
                  <a:srgbClr val="00B050"/>
                </a:solidFill>
              </a:rPr>
              <a:t>else</a:t>
            </a:r>
            <a:r>
              <a:rPr lang="en-US" dirty="0"/>
              <a:t> statement in </a:t>
            </a:r>
            <a:r>
              <a:rPr lang="en-US" b="1" dirty="0">
                <a:solidFill>
                  <a:srgbClr val="00B050"/>
                </a:solidFill>
              </a:rPr>
              <a:t>for</a:t>
            </a:r>
            <a:r>
              <a:rPr lang="en-US" dirty="0"/>
              <a:t> loops.</a:t>
            </a:r>
          </a:p>
          <a:p>
            <a:r>
              <a:rPr lang="en-US" dirty="0"/>
              <a:t>It defines a piece of code to be executed when the </a:t>
            </a:r>
            <a:r>
              <a:rPr lang="en-US" b="1" dirty="0">
                <a:solidFill>
                  <a:srgbClr val="00B050"/>
                </a:solidFill>
              </a:rPr>
              <a:t>for</a:t>
            </a:r>
            <a:r>
              <a:rPr lang="en-US" dirty="0"/>
              <a:t> loop ends </a:t>
            </a:r>
            <a:r>
              <a:rPr lang="en-US" b="1" u="sng" dirty="0"/>
              <a:t>normally</a:t>
            </a:r>
            <a:r>
              <a:rPr lang="en-US" dirty="0"/>
              <a:t>.</a:t>
            </a:r>
          </a:p>
          <a:p>
            <a:r>
              <a:rPr lang="en-US" b="1" dirty="0"/>
              <a:t>Normally: </a:t>
            </a:r>
            <a:r>
              <a:rPr lang="en-US" dirty="0"/>
              <a:t>completed all iterations, </a:t>
            </a:r>
            <a:r>
              <a:rPr lang="en-US" b="1" u="sng" dirty="0"/>
              <a:t>without being interrupted</a:t>
            </a:r>
            <a:r>
              <a:rPr lang="en-US" dirty="0"/>
              <a:t> by a </a:t>
            </a:r>
            <a:r>
              <a:rPr lang="en-US" b="1" dirty="0">
                <a:solidFill>
                  <a:srgbClr val="00B050"/>
                </a:solidFill>
              </a:rPr>
              <a:t>break</a:t>
            </a:r>
            <a:r>
              <a:rPr lang="en-US" dirty="0"/>
              <a:t>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503718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E98C1295-256A-50B3-0495-22A8266A0123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6286500" y="430530"/>
            <a:ext cx="5524500" cy="891540"/>
          </a:xfrm>
          <a:prstGeom prst="roundRect">
            <a:avLst/>
          </a:prstGeom>
          <a:solidFill>
            <a:srgbClr val="F4F4F4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17500" rIns="1143000" rtlCol="0" anchor="ctr">
            <a:normAutofit/>
          </a:bodyPr>
          <a:lstStyle/>
          <a:p>
            <a:r>
              <a:rPr lang="en-GB" sz="2000">
                <a:solidFill>
                  <a:srgbClr val="5B5B5B"/>
                </a:solidFill>
              </a:rPr>
              <a:t>Please download and install the Slido app on all computers you use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E873D548-D838-E108-E27C-0BDE0D06671D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826048" y="577634"/>
            <a:ext cx="597332" cy="597332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F1161150-B857-FA4B-45C0-629E9FA9CC45}"/>
              </a:ext>
            </a:extLst>
          </p:cNvPr>
          <p:cNvPicPr>
            <a:picLocks/>
          </p:cNvPicPr>
          <p:nvPr>
            <p:custDataLst>
              <p:tags r:id="rId4"/>
            </p:custDataLst>
          </p:nvPr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901440" y="617220"/>
            <a:ext cx="1036320" cy="51816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E6A0705-6434-AFE2-A264-B6664E8538E7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3901440" y="2571750"/>
            <a:ext cx="7315199" cy="1714500"/>
          </a:xfrm>
          <a:prstGeom prst="rect">
            <a:avLst/>
          </a:prstGeom>
          <a:noFill/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4000" b="1">
                <a:solidFill>
                  <a:srgbClr val="5B5B5B"/>
                </a:solidFill>
              </a:rPr>
              <a:t>Which values will be displayed when we execute this code?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4318F64-CDB8-5C9F-B676-8E164D74FCF4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3901440" y="6032500"/>
            <a:ext cx="7315199" cy="51816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r>
              <a:rPr lang="en-GB" sz="2200" b="1">
                <a:solidFill>
                  <a:srgbClr val="5B5B5B"/>
                </a:solidFill>
              </a:rPr>
              <a:t>ⓘ</a:t>
            </a:r>
            <a:r>
              <a:rPr lang="en-GB" sz="2000">
                <a:solidFill>
                  <a:srgbClr val="5B5B5B"/>
                </a:solidFill>
              </a:rPr>
              <a:t> Start presenting to display the poll results on this slide.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B11C14E8-2B0D-9898-4EFC-5E0C026B1237}"/>
              </a:ext>
            </a:extLst>
          </p:cNvPr>
          <p:cNvPicPr>
            <a:picLocks/>
          </p:cNvPicPr>
          <p:nvPr>
            <p:custDataLst>
              <p:tags r:id="rId7"/>
            </p:custDataLst>
          </p:nvPr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58240" y="2270760"/>
            <a:ext cx="2316480" cy="231648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37664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32D01E-D2EC-4799-91EB-586F1926B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recap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E9588D2-39B3-43C9-B213-BDEBA745BC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84924"/>
            <a:ext cx="10724535" cy="53730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We have seen multiple ways to make </a:t>
            </a:r>
            <a:r>
              <a:rPr lang="en-US" b="1" dirty="0">
                <a:solidFill>
                  <a:srgbClr val="00B050"/>
                </a:solidFill>
              </a:rPr>
              <a:t>for</a:t>
            </a:r>
            <a:r>
              <a:rPr lang="en-US" dirty="0"/>
              <a:t> loops work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Pass a list:</a:t>
            </a:r>
            <a:r>
              <a:rPr lang="en-US" dirty="0"/>
              <a:t> easiest way, browse through each element one by one.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The </a:t>
            </a:r>
            <a:r>
              <a:rPr lang="en-US" b="1" dirty="0">
                <a:solidFill>
                  <a:srgbClr val="00B050"/>
                </a:solidFill>
              </a:rPr>
              <a:t>range</a:t>
            </a:r>
            <a:r>
              <a:rPr lang="en-US" b="1" dirty="0"/>
              <a:t>() generator: </a:t>
            </a:r>
            <a:r>
              <a:rPr lang="en-US" dirty="0"/>
              <a:t>Replace a list of regularly spaced values with a range() generator, as to avoid having to type the elements of the list manually.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The </a:t>
            </a:r>
            <a:r>
              <a:rPr lang="en-US" b="1" dirty="0">
                <a:solidFill>
                  <a:srgbClr val="00B050"/>
                </a:solidFill>
              </a:rPr>
              <a:t>zip</a:t>
            </a:r>
            <a:r>
              <a:rPr lang="en-US" b="1" dirty="0"/>
              <a:t>() generator: </a:t>
            </a:r>
            <a:r>
              <a:rPr lang="en-US" dirty="0"/>
              <a:t>Browse through multiple lists elements in a synchronized manner. Useful for one-to-one matchings between lists.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The </a:t>
            </a:r>
            <a:r>
              <a:rPr lang="en-US" b="1" dirty="0">
                <a:solidFill>
                  <a:srgbClr val="00B050"/>
                </a:solidFill>
              </a:rPr>
              <a:t>enumerate</a:t>
            </a:r>
            <a:r>
              <a:rPr lang="en-US" b="1" dirty="0"/>
              <a:t>() generator: </a:t>
            </a:r>
            <a:r>
              <a:rPr lang="en-US" dirty="0"/>
              <a:t>Updates two iteration variables at once, one being the position index of the element in the list, and the second being the value of said element in list.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Nesting </a:t>
            </a:r>
            <a:r>
              <a:rPr lang="en-US" b="1" dirty="0">
                <a:solidFill>
                  <a:srgbClr val="00B050"/>
                </a:solidFill>
              </a:rPr>
              <a:t>for</a:t>
            </a:r>
            <a:r>
              <a:rPr lang="en-US" b="1" dirty="0"/>
              <a:t> loops: </a:t>
            </a:r>
            <a:r>
              <a:rPr lang="en-US" dirty="0"/>
              <a:t>Browse through multiple lists elements in an unsynchronized manner. Useful for checking all combinations.</a:t>
            </a:r>
            <a:endParaRPr lang="en-GB" b="1" dirty="0"/>
          </a:p>
          <a:p>
            <a:pPr marL="514350" indent="-514350">
              <a:buFont typeface="+mj-lt"/>
              <a:buAutoNum type="arabicPeriod"/>
            </a:pP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13115945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BC776-F489-4F89-B9D1-64DFC92047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3734" y="406968"/>
            <a:ext cx="6798541" cy="837884"/>
          </a:xfrm>
        </p:spPr>
        <p:txBody>
          <a:bodyPr anchor="b">
            <a:normAutofit/>
          </a:bodyPr>
          <a:lstStyle/>
          <a:p>
            <a:r>
              <a:rPr lang="en-US" sz="4000" dirty="0"/>
              <a:t>Conclusion (Chapter 6)</a:t>
            </a:r>
          </a:p>
        </p:txBody>
      </p:sp>
      <p:pic>
        <p:nvPicPr>
          <p:cNvPr id="5" name="Picture 4" descr="Closeup of a keyboard">
            <a:extLst>
              <a:ext uri="{FF2B5EF4-FFF2-40B4-BE49-F238E27FC236}">
                <a16:creationId xmlns:a16="http://schemas.microsoft.com/office/drawing/2014/main" id="{943E5914-5549-6D68-0D39-CD2945350A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164" r="40215" b="1"/>
          <a:stretch/>
        </p:blipFill>
        <p:spPr>
          <a:xfrm>
            <a:off x="1" y="10"/>
            <a:ext cx="4196496" cy="6857990"/>
          </a:xfrm>
          <a:prstGeom prst="rect">
            <a:avLst/>
          </a:prstGeom>
          <a:effectLst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F85463-414E-4F5F-96DD-C1BA37CF02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3734" y="1651819"/>
            <a:ext cx="7362963" cy="5004619"/>
          </a:xfrm>
        </p:spPr>
        <p:txBody>
          <a:bodyPr>
            <a:normAutofit/>
          </a:bodyPr>
          <a:lstStyle/>
          <a:p>
            <a:r>
              <a:rPr lang="en-US" dirty="0"/>
              <a:t>What is the </a:t>
            </a:r>
            <a:r>
              <a:rPr lang="en-US" b="1" dirty="0"/>
              <a:t>list</a:t>
            </a:r>
            <a:r>
              <a:rPr lang="en-US" dirty="0"/>
              <a:t> </a:t>
            </a:r>
            <a:r>
              <a:rPr lang="en-US" b="1" dirty="0"/>
              <a:t>type</a:t>
            </a:r>
            <a:r>
              <a:rPr lang="en-US" dirty="0"/>
              <a:t>?</a:t>
            </a:r>
            <a:br>
              <a:rPr lang="en-US" dirty="0"/>
            </a:br>
            <a:r>
              <a:rPr lang="en-US" dirty="0"/>
              <a:t>(quick intro, more on this later)</a:t>
            </a:r>
          </a:p>
          <a:p>
            <a:r>
              <a:rPr lang="en-US" dirty="0"/>
              <a:t>What is a </a:t>
            </a:r>
            <a:r>
              <a:rPr lang="en-US" b="1" dirty="0"/>
              <a:t>for loop </a:t>
            </a:r>
            <a:r>
              <a:rPr lang="en-US" dirty="0"/>
              <a:t>and how to implement a basic one using a list as generator?</a:t>
            </a:r>
          </a:p>
          <a:p>
            <a:r>
              <a:rPr lang="en-US" dirty="0"/>
              <a:t>What is the </a:t>
            </a:r>
            <a:r>
              <a:rPr lang="en-US" b="1" dirty="0"/>
              <a:t>range() generator</a:t>
            </a:r>
            <a:r>
              <a:rPr lang="en-US" dirty="0"/>
              <a:t>?</a:t>
            </a:r>
          </a:p>
          <a:p>
            <a:r>
              <a:rPr lang="en-US" dirty="0"/>
              <a:t>What is the </a:t>
            </a:r>
            <a:r>
              <a:rPr lang="en-US" b="1" dirty="0"/>
              <a:t>zip() generator</a:t>
            </a:r>
            <a:r>
              <a:rPr lang="en-US" dirty="0"/>
              <a:t>?</a:t>
            </a:r>
          </a:p>
          <a:p>
            <a:r>
              <a:rPr lang="en-US" dirty="0"/>
              <a:t>What is the </a:t>
            </a:r>
            <a:r>
              <a:rPr lang="en-US" b="1" dirty="0"/>
              <a:t>enumerate() generator</a:t>
            </a:r>
            <a:r>
              <a:rPr lang="en-US" dirty="0"/>
              <a:t>?</a:t>
            </a:r>
          </a:p>
          <a:p>
            <a:r>
              <a:rPr lang="en-US" dirty="0"/>
              <a:t>What are </a:t>
            </a:r>
            <a:r>
              <a:rPr lang="en-US" b="1" dirty="0"/>
              <a:t>nested for loops</a:t>
            </a:r>
            <a:r>
              <a:rPr lang="en-US" dirty="0"/>
              <a:t>?</a:t>
            </a:r>
          </a:p>
          <a:p>
            <a:r>
              <a:rPr lang="en-US" dirty="0"/>
              <a:t>What is </a:t>
            </a:r>
            <a:r>
              <a:rPr lang="en-US" b="1" dirty="0"/>
              <a:t>breaking</a:t>
            </a:r>
            <a:r>
              <a:rPr lang="en-US" dirty="0"/>
              <a:t> and </a:t>
            </a:r>
            <a:r>
              <a:rPr lang="en-US" b="1" dirty="0"/>
              <a:t>continuing</a:t>
            </a:r>
            <a:r>
              <a:rPr lang="en-US" dirty="0"/>
              <a:t> in for loops?</a:t>
            </a:r>
          </a:p>
        </p:txBody>
      </p:sp>
    </p:spTree>
    <p:extLst>
      <p:ext uri="{BB962C8B-B14F-4D97-AF65-F5344CB8AC3E}">
        <p14:creationId xmlns:p14="http://schemas.microsoft.com/office/powerpoint/2010/main" val="37517646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3651B-59EF-4D2F-950D-CB637981D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 activities: basic for loops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57E697-85F7-42E5-8D25-9626F6088B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3200" dirty="0"/>
              <a:t>Let us practice a bit with for loops, with the following activities</a:t>
            </a:r>
          </a:p>
          <a:p>
            <a:pPr marL="0" indent="0">
              <a:buNone/>
            </a:pPr>
            <a:endParaRPr lang="en-US" sz="3200" dirty="0"/>
          </a:p>
          <a:p>
            <a:pPr marL="0" indent="0" algn="ctr">
              <a:buNone/>
            </a:pPr>
            <a:r>
              <a:rPr lang="en-US" sz="3200" b="1" dirty="0"/>
              <a:t>Activity 1 - How many items in my </a:t>
            </a:r>
            <a:r>
              <a:rPr lang="en-US" sz="3200" b="1" dirty="0" err="1"/>
              <a:t>inventory.ipynb</a:t>
            </a:r>
            <a:endParaRPr lang="en-US" sz="3200" b="1" dirty="0"/>
          </a:p>
          <a:p>
            <a:pPr marL="0" indent="0" algn="ctr">
              <a:buNone/>
            </a:pPr>
            <a:r>
              <a:rPr lang="en-US" sz="3200" b="1" dirty="0"/>
              <a:t>Activity 2 - Best equipment </a:t>
            </a:r>
            <a:r>
              <a:rPr lang="en-US" sz="3200" b="1" dirty="0" err="1"/>
              <a:t>finder.ipynb</a:t>
            </a:r>
            <a:endParaRPr lang="en-US" sz="3200" b="1" dirty="0"/>
          </a:p>
          <a:p>
            <a:pPr marL="0" indent="0" algn="ctr">
              <a:buNone/>
            </a:pPr>
            <a:r>
              <a:rPr lang="en-US" sz="3200" b="1" dirty="0"/>
              <a:t>Activity 3 - Best equipment finder v2.ipynb</a:t>
            </a:r>
          </a:p>
          <a:p>
            <a:pPr marL="0" indent="0" algn="ctr">
              <a:buNone/>
            </a:pPr>
            <a:r>
              <a:rPr lang="en-US" sz="3200" b="1" dirty="0"/>
              <a:t>Activity 4 - Find the missing </a:t>
            </a:r>
            <a:r>
              <a:rPr lang="en-US" sz="3200" b="1" dirty="0" err="1"/>
              <a:t>card.ipynb</a:t>
            </a:r>
            <a:endParaRPr lang="en-US" sz="3200" b="1" dirty="0"/>
          </a:p>
          <a:p>
            <a:pPr marL="0" indent="0" algn="ctr">
              <a:buNone/>
            </a:pPr>
            <a:endParaRPr lang="en-GB" sz="3200" b="1" dirty="0"/>
          </a:p>
        </p:txBody>
      </p:sp>
    </p:spTree>
    <p:extLst>
      <p:ext uri="{BB962C8B-B14F-4D97-AF65-F5344CB8AC3E}">
        <p14:creationId xmlns:p14="http://schemas.microsoft.com/office/powerpoint/2010/main" val="191161140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67030-553F-4246-8A59-3F35181CB9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 1 - How many items in my inventory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6E6305-0942-41DF-9DCF-036B7C06B1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US" dirty="0"/>
              <a:t>In several video games, the main character will have an </a:t>
            </a:r>
            <a:r>
              <a:rPr lang="en-US" b="1" dirty="0"/>
              <a:t>inventory system</a:t>
            </a:r>
            <a:r>
              <a:rPr lang="en-US" dirty="0"/>
              <a:t>, i.e. a list of items that he/she is carrying at the moment. </a:t>
            </a:r>
            <a:endParaRPr lang="en-US" i="1" dirty="0"/>
          </a:p>
        </p:txBody>
      </p:sp>
      <p:pic>
        <p:nvPicPr>
          <p:cNvPr id="5" name="Picture 4" descr="A screenshot of a video game&#10;&#10;Description automatically generated">
            <a:extLst>
              <a:ext uri="{FF2B5EF4-FFF2-40B4-BE49-F238E27FC236}">
                <a16:creationId xmlns:a16="http://schemas.microsoft.com/office/drawing/2014/main" id="{9EC81252-331C-4D35-A6B7-7FAD7FBD8C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8422" y="2768811"/>
            <a:ext cx="7075156" cy="397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31050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67030-553F-4246-8A59-3F35181CB9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 1 - How many items in my inventory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6E6305-0942-41DF-9DCF-036B7C06B1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US" dirty="0"/>
              <a:t>In several video games, the main character will have an </a:t>
            </a:r>
            <a:r>
              <a:rPr lang="en-US" b="1" dirty="0"/>
              <a:t>inventory system</a:t>
            </a:r>
            <a:r>
              <a:rPr lang="en-US" dirty="0"/>
              <a:t>, i.e. a list of items that he/she is carrying at the moment. </a:t>
            </a:r>
            <a:br>
              <a:rPr lang="en-US" i="1" dirty="0"/>
            </a:br>
            <a:r>
              <a:rPr lang="en-US" dirty="0"/>
              <a:t>This </a:t>
            </a:r>
            <a:r>
              <a:rPr lang="en-US" b="1" dirty="0"/>
              <a:t>inventory</a:t>
            </a:r>
            <a:r>
              <a:rPr lang="en-US" dirty="0"/>
              <a:t> could be defined as a </a:t>
            </a:r>
            <a:r>
              <a:rPr lang="en-US" b="1" dirty="0"/>
              <a:t>list</a:t>
            </a:r>
            <a:r>
              <a:rPr lang="en-US" dirty="0"/>
              <a:t>, as shown below.</a:t>
            </a:r>
          </a:p>
          <a:p>
            <a:pPr marL="0" indent="0" algn="ctr">
              <a:buNone/>
            </a:pPr>
            <a:r>
              <a:rPr lang="en-US" i="1" dirty="0"/>
              <a:t>inventory = ["Sword", "Armor", "Potion", "Potion", "Torch", "Potion", "Bow", "Potion", "Torch", "Potion"]</a:t>
            </a:r>
          </a:p>
          <a:p>
            <a:endParaRPr lang="en-US" i="1" dirty="0"/>
          </a:p>
          <a:p>
            <a:r>
              <a:rPr lang="en-US" dirty="0"/>
              <a:t>Our objective is to write a function </a:t>
            </a:r>
            <a:r>
              <a:rPr lang="en-US" b="1" dirty="0" err="1"/>
              <a:t>how_many_items</a:t>
            </a:r>
            <a:r>
              <a:rPr lang="en-US" b="1" dirty="0"/>
              <a:t>()</a:t>
            </a:r>
            <a:r>
              <a:rPr lang="en-US" dirty="0"/>
              <a:t>,</a:t>
            </a:r>
            <a:r>
              <a:rPr lang="en-US" b="1" dirty="0"/>
              <a:t> </a:t>
            </a:r>
            <a:r>
              <a:rPr lang="en-US" dirty="0"/>
              <a:t>which:</a:t>
            </a:r>
          </a:p>
          <a:p>
            <a:pPr lvl="1"/>
            <a:r>
              <a:rPr lang="en-US" b="1" dirty="0"/>
              <a:t>receives</a:t>
            </a:r>
            <a:r>
              <a:rPr lang="en-US" dirty="0"/>
              <a:t> an </a:t>
            </a:r>
            <a:r>
              <a:rPr lang="en-US" b="1" dirty="0"/>
              <a:t>inventory</a:t>
            </a:r>
            <a:r>
              <a:rPr lang="en-US" dirty="0"/>
              <a:t> </a:t>
            </a:r>
            <a:r>
              <a:rPr lang="en-US" b="1" dirty="0"/>
              <a:t>list</a:t>
            </a:r>
            <a:r>
              <a:rPr lang="en-US" dirty="0"/>
              <a:t>, such as the one above, as its first parameter,</a:t>
            </a:r>
          </a:p>
          <a:p>
            <a:pPr lvl="1"/>
            <a:r>
              <a:rPr lang="en-US" b="1" dirty="0"/>
              <a:t>receives</a:t>
            </a:r>
            <a:r>
              <a:rPr lang="en-US" dirty="0"/>
              <a:t> an </a:t>
            </a:r>
            <a:r>
              <a:rPr lang="en-US" b="1" dirty="0"/>
              <a:t>item</a:t>
            </a:r>
            <a:r>
              <a:rPr lang="en-US" dirty="0"/>
              <a:t> </a:t>
            </a:r>
            <a:r>
              <a:rPr lang="en-US" b="1" dirty="0"/>
              <a:t>name</a:t>
            </a:r>
            <a:r>
              <a:rPr lang="en-US" dirty="0"/>
              <a:t>, as a second parameter (e.g. </a:t>
            </a:r>
            <a:r>
              <a:rPr lang="en-US" dirty="0" err="1"/>
              <a:t>item_name</a:t>
            </a:r>
            <a:r>
              <a:rPr lang="en-US" dirty="0"/>
              <a:t> = "Torch")</a:t>
            </a:r>
          </a:p>
          <a:p>
            <a:pPr lvl="1"/>
            <a:r>
              <a:rPr lang="en-US" dirty="0"/>
              <a:t>and </a:t>
            </a:r>
            <a:r>
              <a:rPr lang="en-US" b="1" dirty="0"/>
              <a:t>returns</a:t>
            </a:r>
            <a:r>
              <a:rPr lang="en-US" dirty="0"/>
              <a:t> </a:t>
            </a:r>
            <a:r>
              <a:rPr lang="en-US" b="1" dirty="0"/>
              <a:t>the</a:t>
            </a:r>
            <a:r>
              <a:rPr lang="en-US" dirty="0"/>
              <a:t> </a:t>
            </a:r>
            <a:r>
              <a:rPr lang="en-US" b="1" dirty="0"/>
              <a:t>number</a:t>
            </a:r>
            <a:r>
              <a:rPr lang="en-US" dirty="0"/>
              <a:t> </a:t>
            </a:r>
            <a:r>
              <a:rPr lang="en-US" b="1" dirty="0"/>
              <a:t>of</a:t>
            </a:r>
            <a:r>
              <a:rPr lang="en-US" dirty="0"/>
              <a:t> </a:t>
            </a:r>
            <a:r>
              <a:rPr lang="en-US" b="1" dirty="0"/>
              <a:t>times</a:t>
            </a:r>
            <a:r>
              <a:rPr lang="en-US" dirty="0"/>
              <a:t> </a:t>
            </a:r>
            <a:r>
              <a:rPr lang="en-US" b="1" dirty="0"/>
              <a:t>the</a:t>
            </a:r>
            <a:r>
              <a:rPr lang="en-US" dirty="0"/>
              <a:t> </a:t>
            </a:r>
            <a:r>
              <a:rPr lang="en-US" b="1" dirty="0"/>
              <a:t>item</a:t>
            </a:r>
            <a:r>
              <a:rPr lang="en-US" dirty="0"/>
              <a:t> in question </a:t>
            </a:r>
            <a:r>
              <a:rPr lang="en-US" b="1" dirty="0"/>
              <a:t>appears</a:t>
            </a:r>
            <a:r>
              <a:rPr lang="en-US" dirty="0"/>
              <a:t> </a:t>
            </a:r>
            <a:r>
              <a:rPr lang="en-US" b="1" dirty="0"/>
              <a:t>in</a:t>
            </a:r>
            <a:r>
              <a:rPr lang="en-US" dirty="0"/>
              <a:t> </a:t>
            </a:r>
            <a:r>
              <a:rPr lang="en-US" b="1" dirty="0"/>
              <a:t>the</a:t>
            </a:r>
            <a:r>
              <a:rPr lang="en-US" dirty="0"/>
              <a:t> </a:t>
            </a:r>
            <a:r>
              <a:rPr lang="en-US" b="1" dirty="0"/>
              <a:t>inventory</a:t>
            </a:r>
            <a:r>
              <a:rPr lang="en-US" dirty="0"/>
              <a:t>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118783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67030-553F-4246-8A59-3F35181CB9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 2 - Best equipment finder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6E6305-0942-41DF-9DCF-036B7C06B1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US" dirty="0"/>
              <a:t>Let us define an </a:t>
            </a:r>
            <a:r>
              <a:rPr lang="en-US" b="1" dirty="0"/>
              <a:t>inventory</a:t>
            </a:r>
            <a:r>
              <a:rPr lang="en-US" dirty="0"/>
              <a:t> </a:t>
            </a:r>
            <a:r>
              <a:rPr lang="en-US" b="1" dirty="0"/>
              <a:t>list</a:t>
            </a:r>
            <a:r>
              <a:rPr lang="en-US" dirty="0"/>
              <a:t>, below, which contains a list of weapons that our character has acquired during gameplay.</a:t>
            </a:r>
          </a:p>
          <a:p>
            <a:pPr marL="0" indent="0" algn="ctr">
              <a:buNone/>
            </a:pPr>
            <a:r>
              <a:rPr lang="en-US" i="1" dirty="0"/>
              <a:t>inventory = ["Dull Sword", "Wooden Branch", "Master Sword", "Iron Sword", "Silver Sword"]</a:t>
            </a:r>
          </a:p>
          <a:p>
            <a:r>
              <a:rPr lang="en-US" dirty="0"/>
              <a:t>Let us also consider we have been given a </a:t>
            </a:r>
            <a:r>
              <a:rPr lang="en-US" b="1" dirty="0"/>
              <a:t>second</a:t>
            </a:r>
            <a:r>
              <a:rPr lang="en-US" dirty="0"/>
              <a:t> </a:t>
            </a:r>
            <a:r>
              <a:rPr lang="en-US" b="1" dirty="0"/>
              <a:t>list</a:t>
            </a:r>
            <a:r>
              <a:rPr lang="en-US" dirty="0"/>
              <a:t>, which contains the </a:t>
            </a:r>
            <a:r>
              <a:rPr lang="en-US" b="1" dirty="0"/>
              <a:t>attack</a:t>
            </a:r>
            <a:r>
              <a:rPr lang="en-US" dirty="0"/>
              <a:t> </a:t>
            </a:r>
            <a:r>
              <a:rPr lang="en-US" b="1" dirty="0"/>
              <a:t>points</a:t>
            </a:r>
            <a:r>
              <a:rPr lang="en-US" dirty="0"/>
              <a:t> </a:t>
            </a:r>
            <a:r>
              <a:rPr lang="en-US" b="1" dirty="0"/>
              <a:t>for</a:t>
            </a:r>
            <a:r>
              <a:rPr lang="en-US" dirty="0"/>
              <a:t> </a:t>
            </a:r>
            <a:r>
              <a:rPr lang="en-US" b="1" dirty="0"/>
              <a:t>each</a:t>
            </a:r>
            <a:r>
              <a:rPr lang="en-US" dirty="0"/>
              <a:t> </a:t>
            </a:r>
            <a:r>
              <a:rPr lang="en-US" b="1" dirty="0"/>
              <a:t>weapon</a:t>
            </a:r>
            <a:r>
              <a:rPr lang="en-US" dirty="0"/>
              <a:t> currently in inventory, in order:</a:t>
            </a:r>
          </a:p>
          <a:p>
            <a:pPr marL="0" indent="0" algn="ctr">
              <a:buNone/>
            </a:pPr>
            <a:r>
              <a:rPr lang="en-US" i="1" dirty="0" err="1"/>
              <a:t>weapon_stats</a:t>
            </a:r>
            <a:r>
              <a:rPr lang="en-US" i="1" dirty="0"/>
              <a:t> = [1, 1, 10, 5, 8]</a:t>
            </a:r>
          </a:p>
          <a:p>
            <a:r>
              <a:rPr lang="en-US" dirty="0"/>
              <a:t>Write a function </a:t>
            </a:r>
            <a:r>
              <a:rPr lang="en-US" b="1" dirty="0" err="1"/>
              <a:t>maximal_attack_points</a:t>
            </a:r>
            <a:r>
              <a:rPr lang="en-US" b="1" dirty="0"/>
              <a:t>()</a:t>
            </a:r>
            <a:r>
              <a:rPr lang="en-US" dirty="0"/>
              <a:t>, which</a:t>
            </a:r>
          </a:p>
          <a:p>
            <a:pPr lvl="1"/>
            <a:r>
              <a:rPr lang="en-US" b="1" dirty="0"/>
              <a:t>receives </a:t>
            </a:r>
            <a:r>
              <a:rPr lang="en-US" dirty="0"/>
              <a:t>the</a:t>
            </a:r>
            <a:r>
              <a:rPr lang="en-US" b="1" dirty="0"/>
              <a:t> </a:t>
            </a:r>
            <a:r>
              <a:rPr lang="en-US" b="1" dirty="0" err="1"/>
              <a:t>weapon_stats</a:t>
            </a:r>
            <a:r>
              <a:rPr lang="en-US" b="1" dirty="0"/>
              <a:t> list</a:t>
            </a:r>
            <a:r>
              <a:rPr lang="en-US" dirty="0"/>
              <a:t> as its only parameter,</a:t>
            </a:r>
          </a:p>
          <a:p>
            <a:pPr lvl="1"/>
            <a:r>
              <a:rPr lang="en-US" dirty="0"/>
              <a:t>and </a:t>
            </a:r>
            <a:r>
              <a:rPr lang="en-US" b="1" dirty="0"/>
              <a:t>returns</a:t>
            </a:r>
            <a:r>
              <a:rPr lang="en-US" dirty="0"/>
              <a:t> </a:t>
            </a:r>
            <a:r>
              <a:rPr lang="en-US" b="1" dirty="0"/>
              <a:t>the</a:t>
            </a:r>
            <a:r>
              <a:rPr lang="en-US" dirty="0"/>
              <a:t> </a:t>
            </a:r>
            <a:r>
              <a:rPr lang="en-US" b="1" dirty="0"/>
              <a:t>maximal</a:t>
            </a:r>
            <a:r>
              <a:rPr lang="en-US" dirty="0"/>
              <a:t> </a:t>
            </a:r>
            <a:r>
              <a:rPr lang="en-US" b="1" dirty="0"/>
              <a:t>attack</a:t>
            </a:r>
            <a:r>
              <a:rPr lang="en-US" dirty="0"/>
              <a:t> </a:t>
            </a:r>
            <a:r>
              <a:rPr lang="en-US" b="1" dirty="0"/>
              <a:t>points</a:t>
            </a:r>
            <a:r>
              <a:rPr lang="en-US" dirty="0"/>
              <a:t> we would have if we were to equip the </a:t>
            </a:r>
            <a:r>
              <a:rPr lang="en-US" b="1" dirty="0"/>
              <a:t>best</a:t>
            </a:r>
            <a:r>
              <a:rPr lang="en-US" dirty="0"/>
              <a:t> </a:t>
            </a:r>
            <a:r>
              <a:rPr lang="en-US" b="1" dirty="0"/>
              <a:t>weapon</a:t>
            </a:r>
            <a:r>
              <a:rPr lang="en-US" dirty="0"/>
              <a:t> currently in inventory.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300722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76925-E25D-42E0-A756-918067BA2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 3 - Best equipment finder v2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C1A155-8937-4A93-BC2E-1411F2AA18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US" dirty="0"/>
              <a:t>Let us define an </a:t>
            </a:r>
            <a:r>
              <a:rPr lang="en-US" b="1" dirty="0"/>
              <a:t>inventory</a:t>
            </a:r>
            <a:r>
              <a:rPr lang="en-US" dirty="0"/>
              <a:t> </a:t>
            </a:r>
            <a:r>
              <a:rPr lang="en-US" b="1" dirty="0"/>
              <a:t>list</a:t>
            </a:r>
            <a:r>
              <a:rPr lang="en-US" dirty="0"/>
              <a:t>, below, which contains a list of weapons that our character has acquired during gameplay.</a:t>
            </a:r>
          </a:p>
          <a:p>
            <a:pPr marL="0" indent="0" algn="ctr">
              <a:buNone/>
            </a:pPr>
            <a:r>
              <a:rPr lang="en-US" i="1" dirty="0"/>
              <a:t>inventory = ["Dull Sword", "Wooden Branch", "Master Sword", "Iron Sword", "Silver Sword"]</a:t>
            </a:r>
          </a:p>
          <a:p>
            <a:r>
              <a:rPr lang="en-US" dirty="0"/>
              <a:t>Let us also consider we have been given a </a:t>
            </a:r>
            <a:r>
              <a:rPr lang="en-US" b="1" dirty="0"/>
              <a:t>second</a:t>
            </a:r>
            <a:r>
              <a:rPr lang="en-US" dirty="0"/>
              <a:t> </a:t>
            </a:r>
            <a:r>
              <a:rPr lang="en-US" b="1" dirty="0"/>
              <a:t>list</a:t>
            </a:r>
            <a:r>
              <a:rPr lang="en-US" dirty="0"/>
              <a:t>, which contains the </a:t>
            </a:r>
            <a:r>
              <a:rPr lang="en-US" b="1" dirty="0"/>
              <a:t>attack</a:t>
            </a:r>
            <a:r>
              <a:rPr lang="en-US" dirty="0"/>
              <a:t> </a:t>
            </a:r>
            <a:r>
              <a:rPr lang="en-US" b="1" dirty="0"/>
              <a:t>points</a:t>
            </a:r>
            <a:r>
              <a:rPr lang="en-US" dirty="0"/>
              <a:t> </a:t>
            </a:r>
            <a:r>
              <a:rPr lang="en-US" b="1" dirty="0"/>
              <a:t>for</a:t>
            </a:r>
            <a:r>
              <a:rPr lang="en-US" dirty="0"/>
              <a:t> </a:t>
            </a:r>
            <a:r>
              <a:rPr lang="en-US" b="1" dirty="0"/>
              <a:t>each</a:t>
            </a:r>
            <a:r>
              <a:rPr lang="en-US" dirty="0"/>
              <a:t> </a:t>
            </a:r>
            <a:r>
              <a:rPr lang="en-US" b="1" dirty="0"/>
              <a:t>weapon</a:t>
            </a:r>
            <a:r>
              <a:rPr lang="en-US" dirty="0"/>
              <a:t> currently in inventory, in order:</a:t>
            </a:r>
          </a:p>
          <a:p>
            <a:pPr marL="0" indent="0" algn="ctr">
              <a:buNone/>
            </a:pPr>
            <a:r>
              <a:rPr lang="en-US" i="1" dirty="0" err="1"/>
              <a:t>weapon_stats</a:t>
            </a:r>
            <a:r>
              <a:rPr lang="en-US" i="1" dirty="0"/>
              <a:t> = [1, 1, 10, 5, 8]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b="1" dirty="0"/>
              <a:t>Task: </a:t>
            </a:r>
            <a:r>
              <a:rPr lang="en-US" dirty="0"/>
              <a:t>As in activity 2, but I want </a:t>
            </a:r>
            <a:r>
              <a:rPr lang="en-US" b="1" dirty="0"/>
              <a:t>the name of the best weapon to be returned </a:t>
            </a:r>
            <a:r>
              <a:rPr lang="en-US" dirty="0"/>
              <a:t>instead of the maximal attack points I would obtain if I decided to equip it!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842166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6D60E39-7BAA-46BE-9ACD-DD42312A1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list type (short intro)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E9570CB-A62A-4A84-B68D-BCEF4C4099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94249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Let us first introduce a new type of objects, called 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lists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.</a:t>
            </a:r>
            <a:endParaRPr lang="en-US" b="1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Definition (lists):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a 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list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is a 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sequence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of several variables or  elements, listed, in order, between 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brackets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and separated by 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commas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.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Lists can contain variables of any types (int, float, string, etc.) and lists can also contain mixed types of variables.</a:t>
            </a:r>
            <a:endParaRPr lang="en-GB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E09782E-EE45-4918-A750-8D8DA9C635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64" t="24926" r="28473" b="33137"/>
          <a:stretch/>
        </p:blipFill>
        <p:spPr>
          <a:xfrm>
            <a:off x="6172202" y="1376412"/>
            <a:ext cx="5887702" cy="522651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1352120-7259-899F-A389-0DAB29C0A0D4}"/>
              </a:ext>
            </a:extLst>
          </p:cNvPr>
          <p:cNvSpPr txBox="1"/>
          <p:nvPr/>
        </p:nvSpPr>
        <p:spPr>
          <a:xfrm rot="20488545">
            <a:off x="1068409" y="3204841"/>
            <a:ext cx="4365141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3200" b="1" dirty="0">
                <a:ln w="22225">
                  <a:solidFill>
                    <a:schemeClr val="tx1"/>
                  </a:solidFill>
                  <a:prstDash val="solid"/>
                </a:ln>
                <a:solidFill>
                  <a:schemeClr val="accent1"/>
                </a:solidFill>
              </a:rPr>
              <a:t>We will learn more about lists in the next coming lectures!</a:t>
            </a:r>
          </a:p>
        </p:txBody>
      </p:sp>
    </p:spTree>
    <p:extLst>
      <p:ext uri="{BB962C8B-B14F-4D97-AF65-F5344CB8AC3E}">
        <p14:creationId xmlns:p14="http://schemas.microsoft.com/office/powerpoint/2010/main" val="273259540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76925-E25D-42E0-A756-918067BA2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 4 - Find the missing card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DF48E7-87D7-454B-B49D-6F64887B66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316" t="26123" r="5868" b="27102"/>
          <a:stretch/>
        </p:blipFill>
        <p:spPr>
          <a:xfrm>
            <a:off x="326571" y="1474235"/>
            <a:ext cx="11797015" cy="4814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7895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76925-E25D-42E0-A756-918067BA2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 4 - Find the missing card</a:t>
            </a: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D11B4D-6A03-4491-A7C9-A350EB2EF4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526" t="35077" r="6875" b="41744"/>
          <a:stretch/>
        </p:blipFill>
        <p:spPr>
          <a:xfrm>
            <a:off x="140672" y="2508738"/>
            <a:ext cx="11833783" cy="2477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3600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76925-E25D-42E0-A756-918067BA2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 4 - Find the missing card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C1A155-8937-4A93-BC2E-1411F2AA18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Write a function </a:t>
            </a:r>
            <a:r>
              <a:rPr lang="en-US" b="1" dirty="0" err="1"/>
              <a:t>find_missing_card</a:t>
            </a:r>
            <a:r>
              <a:rPr lang="en-US" b="1" dirty="0"/>
              <a:t>().</a:t>
            </a:r>
          </a:p>
          <a:p>
            <a:r>
              <a:rPr lang="en-US" dirty="0"/>
              <a:t>It</a:t>
            </a:r>
            <a:r>
              <a:rPr lang="en-US" b="1" dirty="0"/>
              <a:t> </a:t>
            </a:r>
            <a:r>
              <a:rPr lang="en-US" dirty="0"/>
              <a:t>receives a </a:t>
            </a:r>
            <a:r>
              <a:rPr lang="en-US" b="1" dirty="0"/>
              <a:t>complete deck of cards </a:t>
            </a:r>
            <a:r>
              <a:rPr lang="en-US" dirty="0"/>
              <a:t>as its first parameter, and receives a</a:t>
            </a:r>
            <a:r>
              <a:rPr lang="en-US" b="1" dirty="0"/>
              <a:t> second deck</a:t>
            </a:r>
            <a:r>
              <a:rPr lang="en-US" dirty="0"/>
              <a:t>, as its second parameter.</a:t>
            </a:r>
          </a:p>
          <a:p>
            <a:r>
              <a:rPr lang="en-US" dirty="0"/>
              <a:t>The second deck is a standard deck that has been shuffled and </a:t>
            </a:r>
            <a:r>
              <a:rPr lang="en-US" b="1" dirty="0"/>
              <a:t>is </a:t>
            </a:r>
            <a:r>
              <a:rPr lang="en-US" b="1"/>
              <a:t>missing exactly one card at most</a:t>
            </a:r>
            <a:r>
              <a:rPr lang="en-US"/>
              <a:t>.</a:t>
            </a:r>
            <a:endParaRPr lang="en-US" dirty="0"/>
          </a:p>
          <a:p>
            <a:r>
              <a:rPr lang="en-US" dirty="0"/>
              <a:t>The function </a:t>
            </a:r>
            <a:r>
              <a:rPr lang="en-US" b="1" dirty="0" err="1"/>
              <a:t>find_missing_card</a:t>
            </a:r>
            <a:r>
              <a:rPr lang="en-US" b="1" dirty="0"/>
              <a:t>() </a:t>
            </a:r>
            <a:r>
              <a:rPr lang="en-US" dirty="0"/>
              <a:t>should </a:t>
            </a:r>
            <a:r>
              <a:rPr lang="en-US" b="1" dirty="0"/>
              <a:t>return</a:t>
            </a:r>
            <a:r>
              <a:rPr lang="en-US" dirty="0"/>
              <a:t> </a:t>
            </a:r>
            <a:r>
              <a:rPr lang="en-US" b="1" dirty="0"/>
              <a:t>the name of the one card that is missing </a:t>
            </a:r>
            <a:r>
              <a:rPr lang="en-US" dirty="0"/>
              <a:t>in the second deck. It should </a:t>
            </a:r>
            <a:r>
              <a:rPr lang="en-US" b="1" dirty="0"/>
              <a:t>return</a:t>
            </a:r>
            <a:r>
              <a:rPr lang="en-US" dirty="0"/>
              <a:t> </a:t>
            </a:r>
            <a:r>
              <a:rPr lang="en-US" b="1" dirty="0"/>
              <a:t>None</a:t>
            </a:r>
            <a:r>
              <a:rPr lang="en-US" dirty="0"/>
              <a:t>, if no card is missing.</a:t>
            </a:r>
          </a:p>
          <a:p>
            <a:r>
              <a:rPr lang="en-US" dirty="0"/>
              <a:t>The incomplete decks are missing one card at most (or none) and contain no duplicates or cards that are not in the complete deck.</a:t>
            </a:r>
          </a:p>
        </p:txBody>
      </p:sp>
    </p:spTree>
    <p:extLst>
      <p:ext uri="{BB962C8B-B14F-4D97-AF65-F5344CB8AC3E}">
        <p14:creationId xmlns:p14="http://schemas.microsoft.com/office/powerpoint/2010/main" val="31382990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19C1A0-EE02-42E6-8B2C-30E2CDB08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for</a:t>
            </a:r>
            <a:r>
              <a:rPr lang="en-US" dirty="0"/>
              <a:t> statement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262655-0293-466F-B74B-F150BFDCAD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87997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Sometimes in programming, there is a block of code that you want to repeat </a:t>
            </a:r>
            <a:r>
              <a:rPr lang="en-US" b="1" dirty="0"/>
              <a:t>for a fixed or given number of times</a:t>
            </a:r>
            <a:r>
              <a:rPr lang="en-US" dirty="0"/>
              <a:t>.</a:t>
            </a:r>
          </a:p>
          <a:p>
            <a:r>
              <a:rPr lang="en-US" dirty="0"/>
              <a:t>It could be done with a </a:t>
            </a:r>
            <a:r>
              <a:rPr lang="en-US" b="1" dirty="0">
                <a:solidFill>
                  <a:srgbClr val="00B050"/>
                </a:solidFill>
              </a:rPr>
              <a:t>while</a:t>
            </a:r>
            <a:r>
              <a:rPr lang="en-US" dirty="0"/>
              <a:t> statement, but </a:t>
            </a:r>
            <a:r>
              <a:rPr lang="en-US" b="1" dirty="0"/>
              <a:t>there is a more convenient way</a:t>
            </a:r>
            <a:r>
              <a:rPr lang="en-US" dirty="0"/>
              <a:t>.</a:t>
            </a:r>
          </a:p>
          <a:p>
            <a:r>
              <a:rPr lang="en-US" b="1" dirty="0"/>
              <a:t>The more convenient way: </a:t>
            </a:r>
            <a:br>
              <a:rPr lang="en-US" b="1" dirty="0"/>
            </a:br>
            <a:r>
              <a:rPr lang="en-US" dirty="0"/>
              <a:t>A </a:t>
            </a:r>
            <a:r>
              <a:rPr lang="en-US" b="1" dirty="0">
                <a:solidFill>
                  <a:srgbClr val="00B050"/>
                </a:solidFill>
              </a:rPr>
              <a:t>for</a:t>
            </a:r>
            <a:r>
              <a:rPr lang="en-US" dirty="0"/>
              <a:t> statement is used to repeat a given block of code </a:t>
            </a:r>
            <a:r>
              <a:rPr lang="en-US" b="1" dirty="0"/>
              <a:t>for</a:t>
            </a:r>
            <a:r>
              <a:rPr lang="en-US" dirty="0"/>
              <a:t> a given number of times.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128D7A-63D1-42BE-AA40-6219B1BC8C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63" t="34021" r="34000" b="39705"/>
          <a:stretch/>
        </p:blipFill>
        <p:spPr>
          <a:xfrm>
            <a:off x="6543608" y="1450239"/>
            <a:ext cx="5038792" cy="4478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7765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19C1A0-EE02-42E6-8B2C-30E2CDB08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for</a:t>
            </a:r>
            <a:r>
              <a:rPr lang="en-US" dirty="0"/>
              <a:t> statement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262655-0293-466F-B74B-F150BFDCAD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The </a:t>
            </a:r>
            <a:r>
              <a:rPr lang="en-US" b="1" dirty="0">
                <a:solidFill>
                  <a:srgbClr val="00B050"/>
                </a:solidFill>
              </a:rPr>
              <a:t>for</a:t>
            </a:r>
            <a:r>
              <a:rPr lang="en-US" b="1" dirty="0"/>
              <a:t> loop - How it works:</a:t>
            </a:r>
          </a:p>
          <a:p>
            <a:r>
              <a:rPr lang="en-US" sz="2400" dirty="0"/>
              <a:t>Use the </a:t>
            </a:r>
            <a:r>
              <a:rPr lang="en-US" sz="2400" b="1" dirty="0"/>
              <a:t>for</a:t>
            </a:r>
            <a:r>
              <a:rPr lang="en-US" sz="2400" dirty="0"/>
              <a:t> keyword,</a:t>
            </a:r>
          </a:p>
          <a:p>
            <a:r>
              <a:rPr lang="en-US" sz="2400" dirty="0"/>
              <a:t>It is immediately followed by a </a:t>
            </a:r>
            <a:r>
              <a:rPr lang="en-US" sz="2400" b="1" dirty="0"/>
              <a:t>variable name</a:t>
            </a:r>
            <a:r>
              <a:rPr lang="en-US" sz="2400" dirty="0"/>
              <a:t>, called an </a:t>
            </a:r>
            <a:r>
              <a:rPr lang="en-US" sz="2400" b="1" dirty="0">
                <a:solidFill>
                  <a:srgbClr val="7030A0"/>
                </a:solidFill>
              </a:rPr>
              <a:t>iteration variable</a:t>
            </a:r>
            <a:r>
              <a:rPr lang="en-US" sz="2400" dirty="0"/>
              <a:t>,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7BA016-AB85-448E-99B0-D5BFDCA530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95" t="40410" r="33205" b="35385"/>
          <a:stretch/>
        </p:blipFill>
        <p:spPr>
          <a:xfrm>
            <a:off x="6555155" y="590244"/>
            <a:ext cx="5238260" cy="3962277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6CA3D176-D19F-42A9-9945-6F6E6DECA819}"/>
              </a:ext>
            </a:extLst>
          </p:cNvPr>
          <p:cNvSpPr/>
          <p:nvPr/>
        </p:nvSpPr>
        <p:spPr>
          <a:xfrm rot="19447355">
            <a:off x="7154100" y="2150087"/>
            <a:ext cx="937846" cy="427281"/>
          </a:xfrm>
          <a:prstGeom prst="rightArrow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6927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19C1A0-EE02-42E6-8B2C-30E2CDB08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for</a:t>
            </a:r>
            <a:r>
              <a:rPr lang="en-US" dirty="0"/>
              <a:t> statement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262655-0293-466F-B74B-F150BFDCAD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The </a:t>
            </a:r>
            <a:r>
              <a:rPr lang="en-US" b="1" dirty="0">
                <a:solidFill>
                  <a:srgbClr val="00B050"/>
                </a:solidFill>
              </a:rPr>
              <a:t>for</a:t>
            </a:r>
            <a:r>
              <a:rPr lang="en-US" b="1" dirty="0"/>
              <a:t> loop - How it works:</a:t>
            </a:r>
          </a:p>
          <a:p>
            <a:r>
              <a:rPr lang="en-US" sz="2400" dirty="0"/>
              <a:t>Use the </a:t>
            </a:r>
            <a:r>
              <a:rPr lang="en-US" sz="2400" b="1" dirty="0"/>
              <a:t>for</a:t>
            </a:r>
            <a:r>
              <a:rPr lang="en-US" sz="2400" dirty="0"/>
              <a:t> keyword,</a:t>
            </a:r>
          </a:p>
          <a:p>
            <a:r>
              <a:rPr lang="en-US" sz="2400" dirty="0"/>
              <a:t>It is immediately followed by a </a:t>
            </a:r>
            <a:r>
              <a:rPr lang="en-US" sz="2400" b="1" dirty="0"/>
              <a:t>variable name</a:t>
            </a:r>
            <a:r>
              <a:rPr lang="en-US" sz="2400" dirty="0"/>
              <a:t>, called an </a:t>
            </a:r>
            <a:r>
              <a:rPr lang="en-US" sz="2400" b="1" dirty="0">
                <a:solidFill>
                  <a:srgbClr val="7030A0"/>
                </a:solidFill>
              </a:rPr>
              <a:t>iteration variable</a:t>
            </a:r>
            <a:r>
              <a:rPr lang="en-US" sz="2400" dirty="0"/>
              <a:t>,</a:t>
            </a:r>
          </a:p>
          <a:p>
            <a:r>
              <a:rPr lang="en-US" sz="2400" dirty="0"/>
              <a:t>Use the </a:t>
            </a:r>
            <a:r>
              <a:rPr lang="en-US" sz="2400" b="1" dirty="0">
                <a:solidFill>
                  <a:srgbClr val="00B050"/>
                </a:solidFill>
              </a:rPr>
              <a:t>in</a:t>
            </a:r>
            <a:r>
              <a:rPr lang="en-US" sz="2400" dirty="0"/>
              <a:t> keyword to indicate that the </a:t>
            </a:r>
            <a:r>
              <a:rPr lang="en-US" sz="2400" b="1" dirty="0">
                <a:solidFill>
                  <a:srgbClr val="7030A0"/>
                </a:solidFill>
              </a:rPr>
              <a:t>iteration variable </a:t>
            </a:r>
            <a:r>
              <a:rPr lang="en-US" sz="2400" dirty="0"/>
              <a:t>will take values in a given </a:t>
            </a:r>
            <a:r>
              <a:rPr lang="en-US" sz="2400" b="1" dirty="0"/>
              <a:t>list</a:t>
            </a:r>
            <a:r>
              <a:rPr lang="en-US" sz="2400" dirty="0"/>
              <a:t>,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7BA016-AB85-448E-99B0-D5BFDCA530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95" t="40410" r="33205" b="35385"/>
          <a:stretch/>
        </p:blipFill>
        <p:spPr>
          <a:xfrm>
            <a:off x="6555155" y="590244"/>
            <a:ext cx="5238260" cy="3962277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6CA3D176-D19F-42A9-9945-6F6E6DECA819}"/>
              </a:ext>
            </a:extLst>
          </p:cNvPr>
          <p:cNvSpPr/>
          <p:nvPr/>
        </p:nvSpPr>
        <p:spPr>
          <a:xfrm rot="19447355">
            <a:off x="7591761" y="2150087"/>
            <a:ext cx="937846" cy="427281"/>
          </a:xfrm>
          <a:prstGeom prst="rightArrow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38858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19C1A0-EE02-42E6-8B2C-30E2CDB08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for</a:t>
            </a:r>
            <a:r>
              <a:rPr lang="en-US" dirty="0"/>
              <a:t> statement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262655-0293-466F-B74B-F150BFDCAD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The </a:t>
            </a:r>
            <a:r>
              <a:rPr lang="en-US" b="1" dirty="0">
                <a:solidFill>
                  <a:srgbClr val="00B050"/>
                </a:solidFill>
              </a:rPr>
              <a:t>for</a:t>
            </a:r>
            <a:r>
              <a:rPr lang="en-US" b="1" dirty="0"/>
              <a:t> loop - How it works:</a:t>
            </a:r>
          </a:p>
          <a:p>
            <a:r>
              <a:rPr lang="en-US" sz="2400" dirty="0"/>
              <a:t>Use the </a:t>
            </a:r>
            <a:r>
              <a:rPr lang="en-US" sz="2400" b="1" dirty="0"/>
              <a:t>for</a:t>
            </a:r>
            <a:r>
              <a:rPr lang="en-US" sz="2400" dirty="0"/>
              <a:t> keyword,</a:t>
            </a:r>
          </a:p>
          <a:p>
            <a:r>
              <a:rPr lang="en-US" sz="2400" dirty="0"/>
              <a:t>It is immediately followed by a </a:t>
            </a:r>
            <a:r>
              <a:rPr lang="en-US" sz="2400" b="1" dirty="0"/>
              <a:t>variable name</a:t>
            </a:r>
            <a:r>
              <a:rPr lang="en-US" sz="2400" dirty="0"/>
              <a:t>, called an </a:t>
            </a:r>
            <a:r>
              <a:rPr lang="en-US" sz="2400" b="1" dirty="0">
                <a:solidFill>
                  <a:srgbClr val="7030A0"/>
                </a:solidFill>
              </a:rPr>
              <a:t>iteration variable</a:t>
            </a:r>
            <a:r>
              <a:rPr lang="en-US" sz="2400" dirty="0"/>
              <a:t>,</a:t>
            </a:r>
          </a:p>
          <a:p>
            <a:r>
              <a:rPr lang="en-US" sz="2400" dirty="0"/>
              <a:t>Use the </a:t>
            </a:r>
            <a:r>
              <a:rPr lang="en-US" sz="2400" b="1" dirty="0">
                <a:solidFill>
                  <a:srgbClr val="00B050"/>
                </a:solidFill>
              </a:rPr>
              <a:t>in</a:t>
            </a:r>
            <a:r>
              <a:rPr lang="en-US" sz="2400" dirty="0"/>
              <a:t> keyword to indicate that the </a:t>
            </a:r>
            <a:r>
              <a:rPr lang="en-US" sz="2400" b="1" dirty="0">
                <a:solidFill>
                  <a:srgbClr val="7030A0"/>
                </a:solidFill>
              </a:rPr>
              <a:t>iteration variable </a:t>
            </a:r>
            <a:r>
              <a:rPr lang="en-US" sz="2400" dirty="0"/>
              <a:t>will take values in a given </a:t>
            </a:r>
            <a:r>
              <a:rPr lang="en-US" sz="2400" b="1" dirty="0"/>
              <a:t>list</a:t>
            </a:r>
            <a:r>
              <a:rPr lang="en-US" sz="2400" dirty="0"/>
              <a:t>,</a:t>
            </a:r>
          </a:p>
          <a:p>
            <a:r>
              <a:rPr lang="en-US" sz="2400" dirty="0"/>
              <a:t>Provide a </a:t>
            </a:r>
            <a:r>
              <a:rPr lang="en-US" sz="2400" b="1" dirty="0"/>
              <a:t>list</a:t>
            </a:r>
            <a:r>
              <a:rPr lang="en-US" sz="2400" dirty="0"/>
              <a:t> object, finish with a </a:t>
            </a:r>
            <a:r>
              <a:rPr lang="en-US" sz="2400" b="1" dirty="0"/>
              <a:t>: symbol.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7BA016-AB85-448E-99B0-D5BFDCA530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95" t="40410" r="33205" b="35385"/>
          <a:stretch/>
        </p:blipFill>
        <p:spPr>
          <a:xfrm>
            <a:off x="6555155" y="590244"/>
            <a:ext cx="5238260" cy="3962277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6CA3D176-D19F-42A9-9945-6F6E6DECA819}"/>
              </a:ext>
            </a:extLst>
          </p:cNvPr>
          <p:cNvSpPr/>
          <p:nvPr/>
        </p:nvSpPr>
        <p:spPr>
          <a:xfrm rot="19447355">
            <a:off x="8200202" y="2217073"/>
            <a:ext cx="937846" cy="427281"/>
          </a:xfrm>
          <a:prstGeom prst="rightArrow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A6272C96-BCB3-4447-876F-215D00727DBF}"/>
              </a:ext>
            </a:extLst>
          </p:cNvPr>
          <p:cNvSpPr/>
          <p:nvPr/>
        </p:nvSpPr>
        <p:spPr>
          <a:xfrm rot="19447355">
            <a:off x="6417044" y="1702167"/>
            <a:ext cx="937846" cy="427281"/>
          </a:xfrm>
          <a:prstGeom prst="rightArrow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28308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19C1A0-EE02-42E6-8B2C-30E2CDB08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for</a:t>
            </a:r>
            <a:r>
              <a:rPr lang="en-US" dirty="0"/>
              <a:t> statement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262655-0293-466F-B74B-F150BFDCAD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The </a:t>
            </a:r>
            <a:r>
              <a:rPr lang="en-US" b="1" dirty="0">
                <a:solidFill>
                  <a:srgbClr val="00B050"/>
                </a:solidFill>
              </a:rPr>
              <a:t>for</a:t>
            </a:r>
            <a:r>
              <a:rPr lang="en-US" b="1" dirty="0"/>
              <a:t> loop - How it works:</a:t>
            </a:r>
          </a:p>
          <a:p>
            <a:r>
              <a:rPr lang="en-US" sz="2400" dirty="0"/>
              <a:t>Use the </a:t>
            </a:r>
            <a:r>
              <a:rPr lang="en-US" sz="2400" b="1" dirty="0"/>
              <a:t>for</a:t>
            </a:r>
            <a:r>
              <a:rPr lang="en-US" sz="2400" dirty="0"/>
              <a:t> keyword,</a:t>
            </a:r>
          </a:p>
          <a:p>
            <a:r>
              <a:rPr lang="en-US" sz="2400" dirty="0"/>
              <a:t>It is immediately followed by a </a:t>
            </a:r>
            <a:r>
              <a:rPr lang="en-US" sz="2400" b="1" dirty="0"/>
              <a:t>variable name</a:t>
            </a:r>
            <a:r>
              <a:rPr lang="en-US" sz="2400" dirty="0"/>
              <a:t>, called an </a:t>
            </a:r>
            <a:r>
              <a:rPr lang="en-US" sz="2400" b="1" dirty="0">
                <a:solidFill>
                  <a:srgbClr val="7030A0"/>
                </a:solidFill>
              </a:rPr>
              <a:t>iteration variable</a:t>
            </a:r>
            <a:r>
              <a:rPr lang="en-US" sz="2400" dirty="0"/>
              <a:t>,</a:t>
            </a:r>
          </a:p>
          <a:p>
            <a:r>
              <a:rPr lang="en-US" sz="2400" dirty="0"/>
              <a:t>Use the </a:t>
            </a:r>
            <a:r>
              <a:rPr lang="en-US" sz="2400" b="1" dirty="0">
                <a:solidFill>
                  <a:srgbClr val="00B050"/>
                </a:solidFill>
              </a:rPr>
              <a:t>in</a:t>
            </a:r>
            <a:r>
              <a:rPr lang="en-US" sz="2400" dirty="0"/>
              <a:t> keyword to indicate that the </a:t>
            </a:r>
            <a:r>
              <a:rPr lang="en-US" sz="2400" b="1" dirty="0">
                <a:solidFill>
                  <a:srgbClr val="7030A0"/>
                </a:solidFill>
              </a:rPr>
              <a:t>iteration variable </a:t>
            </a:r>
            <a:r>
              <a:rPr lang="en-US" sz="2400" dirty="0"/>
              <a:t>will take values in a given </a:t>
            </a:r>
            <a:r>
              <a:rPr lang="en-US" sz="2400" b="1" dirty="0"/>
              <a:t>list</a:t>
            </a:r>
            <a:r>
              <a:rPr lang="en-US" sz="2400" dirty="0"/>
              <a:t>,</a:t>
            </a:r>
          </a:p>
          <a:p>
            <a:r>
              <a:rPr lang="en-US" sz="2400" dirty="0"/>
              <a:t>Provide a </a:t>
            </a:r>
            <a:r>
              <a:rPr lang="en-US" sz="2400" b="1" dirty="0"/>
              <a:t>list</a:t>
            </a:r>
            <a:r>
              <a:rPr lang="en-US" sz="2400" dirty="0"/>
              <a:t> object, finish with a </a:t>
            </a:r>
            <a:r>
              <a:rPr lang="en-US" sz="2400" b="1" dirty="0"/>
              <a:t>: symbol.</a:t>
            </a:r>
          </a:p>
          <a:p>
            <a:r>
              <a:rPr lang="en-US" sz="2400" b="1" dirty="0"/>
              <a:t>Indent</a:t>
            </a:r>
            <a:r>
              <a:rPr lang="en-US" sz="2400" dirty="0"/>
              <a:t> </a:t>
            </a:r>
            <a:r>
              <a:rPr lang="en-US" sz="2400" b="1" dirty="0"/>
              <a:t>some</a:t>
            </a:r>
            <a:r>
              <a:rPr lang="en-US" sz="2400" dirty="0"/>
              <a:t> code to be repeated inside the </a:t>
            </a:r>
            <a:r>
              <a:rPr lang="en-US" sz="2400" b="1" dirty="0">
                <a:solidFill>
                  <a:srgbClr val="00B050"/>
                </a:solidFill>
              </a:rPr>
              <a:t>for</a:t>
            </a:r>
            <a:r>
              <a:rPr lang="en-US" sz="2400" dirty="0"/>
              <a:t>, as in </a:t>
            </a:r>
            <a:r>
              <a:rPr lang="en-US" sz="2400" b="1" dirty="0">
                <a:solidFill>
                  <a:srgbClr val="00B050"/>
                </a:solidFill>
              </a:rPr>
              <a:t>if</a:t>
            </a:r>
            <a:r>
              <a:rPr lang="en-US" sz="2400" b="1" dirty="0"/>
              <a:t>/</a:t>
            </a:r>
            <a:r>
              <a:rPr lang="en-US" sz="2400" b="1" dirty="0">
                <a:solidFill>
                  <a:srgbClr val="00B050"/>
                </a:solidFill>
              </a:rPr>
              <a:t>while</a:t>
            </a:r>
            <a:r>
              <a:rPr lang="en-US" sz="2400" dirty="0"/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7BA016-AB85-448E-99B0-D5BFDCA530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95" t="40410" r="33205" b="35385"/>
          <a:stretch/>
        </p:blipFill>
        <p:spPr>
          <a:xfrm>
            <a:off x="6555155" y="590244"/>
            <a:ext cx="5238260" cy="3962277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6CA3D176-D19F-42A9-9945-6F6E6DECA819}"/>
              </a:ext>
            </a:extLst>
          </p:cNvPr>
          <p:cNvSpPr/>
          <p:nvPr/>
        </p:nvSpPr>
        <p:spPr>
          <a:xfrm rot="19447355">
            <a:off x="7106047" y="2460043"/>
            <a:ext cx="937846" cy="427281"/>
          </a:xfrm>
          <a:prstGeom prst="rightArrow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031524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APP_VERSION" val="1.12.0.5522"/>
  <p:tag name="SLIDO_PRESENTATION_ID" val="00000000-0000-0000-0000-000000000000"/>
  <p:tag name="SLIDO_EVENT_UUID" val="2b03b284-0f64-4fff-a572-eaae31bdc5cf"/>
  <p:tag name="SLIDO_EVENT_SECTION_UUID" val="d5f2a5b1-1d4a-42ac-acd6-0b135289fd65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reminder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dotty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logo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interaction_image"/>
  <p:tag name="INTERACTION_TYPE" val="MultipleChoic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titl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footer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METADATA" val="eyJUaW1lc3RhbXAiOjE3MzMzMDYyODh9"/>
  <p:tag name="SLIDO_TYPE" val="SlidoPoll"/>
  <p:tag name="SLIDO_POLL_UUID" val="9c477393-bdff-4f6c-bb41-4e9824bbd530"/>
  <p:tag name="SLIDO_TIMELINE" val="W3sicG9sbFF1ZXN0aW9uVXVpZCI6IjIyMDQ0NmFmLTZkMzUtNGI1Yy1hMjg3LTQyYWY2NWU3ZDNhNiIsInNob3dSZXN1bHRzIjpmYWxzZSwic2hvd0NvcnJlY3RBbnN3ZXJzIjpmYWxzZSwidm90aW5nTG9ja2VkIjpmYWxzZX0seyJwb2xsUXVlc3Rpb25VdWlkIjoiMjIwNDQ2YWYtNmQzNS00YjVjLWEyODctNDJhZjY1ZTdkM2E2Iiwic2hvd1Jlc3VsdHMiOnRydWUsInNob3dDb3JyZWN0QW5zd2VycyI6ZmFsc2UsInZvdGluZ0xvY2tlZCI6ZmFsc2V9XQ==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reminder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dotty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logo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METADATA" val="eyJUaW1lc3RhbXAiOjE3MjM3MDE1OTZ9"/>
  <p:tag name="SLIDO_TYPE" val="SlidoPoll"/>
  <p:tag name="SLIDO_POLL_UUID" val="a0a8cfb4-e584-48c2-9ebe-8b77305f1e40"/>
  <p:tag name="SLIDO_TIMELINE" val="W3sicG9sbFF1ZXN0aW9uVXVpZCI6IjJmOWI1MGE3LWVhM2EtNDk5NS1hMWRkLTUyYWUwODA0NWZmMiIsInNob3dSZXN1bHRzIjpmYWxzZSwic2hvd0NvcnJlY3RBbnN3ZXJzIjpmYWxzZSwidm90aW5nTG9ja2VkIjpmYWxzZX0seyJwb2xsUXVlc3Rpb25VdWlkIjoiMmY5YjUwYTctZWEzYS00OTk1LWExZGQtNTJhZTA4MDQ1ZmYyIiwic2hvd1Jlc3VsdHMiOnRydWUsInNob3dDb3JyZWN0QW5zd2VycyI6dHJ1ZSwidm90aW5nTG9ja2VkIjpmYWxzZX1d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interaction_image"/>
  <p:tag name="INTERACTION_TYPE" val="MultipleChoic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titl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footer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METADATA" val="eyJUaW1lc3RhbXAiOjE3MjM3MDIxMDR9"/>
  <p:tag name="SLIDO_TYPE" val="SlidoPoll"/>
  <p:tag name="SLIDO_POLL_UUID" val="f0ab5722-c457-4d4c-b8ae-7a91266197b1"/>
  <p:tag name="SLIDO_TIMELINE" val="W3sicG9sbFF1ZXN0aW9uVXVpZCI6IjcxYzZlMzdjLTZlMTAtNGQ4Yy1iYTZkLThhNjQ5NDYyMWQ2ZSIsInNob3dSZXN1bHRzIjpmYWxzZSwic2hvd0NvcnJlY3RBbnN3ZXJzIjpmYWxzZSwidm90aW5nTG9ja2VkIjpmYWxzZX0seyJwb2xsUXVlc3Rpb25VdWlkIjoiNzFjNmUzN2MtNmUxMC00ZDhjLWJhNmQtOGE2NDk0NjIxZDZlIiwic2hvd1Jlc3VsdHMiOnRydWUsInNob3dDb3JyZWN0QW5zd2VycyI6dHJ1ZSwidm90aW5nTG9ja2VkIjpmYWxzZX1d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reminder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dotty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logo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titl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footer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interaction_image"/>
  <p:tag name="INTERACTION_TYPE" val="MultipleChoic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reminder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METADATA" val="eyJUaW1lc3RhbXAiOjE3MjM3MDE5MDZ9"/>
  <p:tag name="SLIDO_TYPE" val="SlidoPoll"/>
  <p:tag name="SLIDO_POLL_UUID" val="705069db-8b26-4b46-b2d3-5c64d90b9425"/>
  <p:tag name="SLIDO_TIMELINE" val="W3sicG9sbFF1ZXN0aW9uVXVpZCI6ImZiMGU1NWZmLTdiYzgtNGI2ZS1iNzRlLWQ4ZTUzMWNhYWRhYyIsInNob3dSZXN1bHRzIjpmYWxzZSwic2hvd0NvcnJlY3RBbnN3ZXJzIjpmYWxzZSwidm90aW5nTG9ja2VkIjpmYWxzZX0seyJwb2xsUXVlc3Rpb25VdWlkIjoiZmIwZTU1ZmYtN2JjOC00YjZlLWI3NGUtZDhlNTMxY2FhZGFjIiwic2hvd1Jlc3VsdHMiOnRydWUsInNob3dDb3JyZWN0QW5zd2VycyI6dHJ1ZSwidm90aW5nTG9ja2VkIjpmYWxzZX1d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reminder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dotty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logo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title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footer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interaction_image"/>
  <p:tag name="INTERACTION_TYPE" val="MultipleChoic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dotty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logo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interaction_image"/>
  <p:tag name="INTERACTION_TYPE" val="MultipleChoic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titl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footer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METADATA" val="eyJUaW1lc3RhbXAiOjE3MzMzMDYyMDh9"/>
  <p:tag name="SLIDO_TYPE" val="SlidoPoll"/>
  <p:tag name="SLIDO_POLL_UUID" val="7a3de17f-fb4f-4915-935d-aeacd58dd440"/>
  <p:tag name="SLIDO_TIMELINE" val="W3sicG9sbFF1ZXN0aW9uVXVpZCI6IjliZTBjN2RkLTE0ZmMtNDQ3Yy04MThkLTUzODViNmZlYzBlOSIsInNob3dSZXN1bHRzIjpmYWxzZSwic2hvd0NvcnJlY3RBbnN3ZXJzIjpmYWxzZSwidm90aW5nTG9ja2VkIjpmYWxzZX0seyJwb2xsUXVlc3Rpb25VdWlkIjoiOWJlMGM3ZGQtMTRmYy00NDdjLTgxOGQtNTM4NWI2ZmVjMGU5Iiwic2hvd1Jlc3VsdHMiOnRydWUsInNob3dDb3JyZWN0QW5zd2VycyI6ZmFsc2UsInZvdGluZ0xvY2tlZCI6ZmFsc2V9XQ==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4045</TotalTime>
  <Words>2786</Words>
  <Application>Microsoft Office PowerPoint</Application>
  <PresentationFormat>Widescreen</PresentationFormat>
  <Paragraphs>226</Paragraphs>
  <Slides>42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7" baseType="lpstr">
      <vt:lpstr>Arial</vt:lpstr>
      <vt:lpstr>Calibri</vt:lpstr>
      <vt:lpstr>Calibri Light</vt:lpstr>
      <vt:lpstr>Wingdings</vt:lpstr>
      <vt:lpstr>Office Theme</vt:lpstr>
      <vt:lpstr>A gamified introduction to Python Programming  Lecture 6 Everything about for loops</vt:lpstr>
      <vt:lpstr>Outline (Chapter 6)</vt:lpstr>
      <vt:lpstr>The list type (short intro)</vt:lpstr>
      <vt:lpstr>The list type (short intro)</vt:lpstr>
      <vt:lpstr>The for statement</vt:lpstr>
      <vt:lpstr>The for statement</vt:lpstr>
      <vt:lpstr>The for statement</vt:lpstr>
      <vt:lpstr>The for statement</vt:lpstr>
      <vt:lpstr>The for statement</vt:lpstr>
      <vt:lpstr>The for statement</vt:lpstr>
      <vt:lpstr>PowerPoint Presentation</vt:lpstr>
      <vt:lpstr>An example: average grade for student</vt:lpstr>
      <vt:lpstr>PowerPoint Presentation</vt:lpstr>
      <vt:lpstr>The range() generator</vt:lpstr>
      <vt:lpstr>The range() generator</vt:lpstr>
      <vt:lpstr>The range() generator</vt:lpstr>
      <vt:lpstr>The range() generator</vt:lpstr>
      <vt:lpstr>The range() generator hides a list (almost)</vt:lpstr>
      <vt:lpstr>PowerPoint Presentation</vt:lpstr>
      <vt:lpstr>PowerPoint Presentation</vt:lpstr>
      <vt:lpstr>PowerPoint Presentation</vt:lpstr>
      <vt:lpstr>The zip() generator</vt:lpstr>
      <vt:lpstr>The zip() generator</vt:lpstr>
      <vt:lpstr>The enumerate() generator</vt:lpstr>
      <vt:lpstr>The enumerate() generator</vt:lpstr>
      <vt:lpstr>PowerPoint Presentation</vt:lpstr>
      <vt:lpstr>Nesting for loops</vt:lpstr>
      <vt:lpstr>The break statement (episode 2)</vt:lpstr>
      <vt:lpstr>The continue statement</vt:lpstr>
      <vt:lpstr>The else statement (episode 2)</vt:lpstr>
      <vt:lpstr>The else statement (episode 2)</vt:lpstr>
      <vt:lpstr>PowerPoint Presentation</vt:lpstr>
      <vt:lpstr>To recap</vt:lpstr>
      <vt:lpstr>Conclusion (Chapter 6)</vt:lpstr>
      <vt:lpstr>Practice activities: basic for loops</vt:lpstr>
      <vt:lpstr>Activity 1 - How many items in my inventory</vt:lpstr>
      <vt:lpstr>Activity 1 - How many items in my inventory</vt:lpstr>
      <vt:lpstr>Activity 2 - Best equipment finder</vt:lpstr>
      <vt:lpstr>Activity 3 - Best equipment finder v2</vt:lpstr>
      <vt:lpstr>Activity 4 - Find the missing card</vt:lpstr>
      <vt:lpstr>Activity 4 - Find the missing card</vt:lpstr>
      <vt:lpstr>Activity 4 - Find the missing card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ILP 2020 – W1S1 Syllabus, eDimension, and key concepts of programming</dc:title>
  <dc:creator>Matthieu De Mari</dc:creator>
  <cp:lastModifiedBy>Matthieu DE MARI</cp:lastModifiedBy>
  <cp:revision>566</cp:revision>
  <dcterms:created xsi:type="dcterms:W3CDTF">2020-05-19T08:08:47Z</dcterms:created>
  <dcterms:modified xsi:type="dcterms:W3CDTF">2025-08-25T04:58:56Z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be298231-ee28-4c9e-9ffa-238d0040efda_Enabled">
    <vt:lpwstr>true</vt:lpwstr>
  </property>
  <property fmtid="{D5CDD505-2E9C-101B-9397-08002B2CF9AE}" pid="3" name="MSIP_Label_be298231-ee28-4c9e-9ffa-238d0040efda_SetDate">
    <vt:lpwstr>2023-07-17T05:23:21Z</vt:lpwstr>
  </property>
  <property fmtid="{D5CDD505-2E9C-101B-9397-08002B2CF9AE}" pid="4" name="MSIP_Label_be298231-ee28-4c9e-9ffa-238d0040efda_Method">
    <vt:lpwstr>Privileged</vt:lpwstr>
  </property>
  <property fmtid="{D5CDD505-2E9C-101B-9397-08002B2CF9AE}" pid="5" name="MSIP_Label_be298231-ee28-4c9e-9ffa-238d0040efda_Name">
    <vt:lpwstr>Public</vt:lpwstr>
  </property>
  <property fmtid="{D5CDD505-2E9C-101B-9397-08002B2CF9AE}" pid="6" name="MSIP_Label_be298231-ee28-4c9e-9ffa-238d0040efda_SiteId">
    <vt:lpwstr>3476b776-e990-4f72-b950-62489831623d</vt:lpwstr>
  </property>
  <property fmtid="{D5CDD505-2E9C-101B-9397-08002B2CF9AE}" pid="7" name="MSIP_Label_be298231-ee28-4c9e-9ffa-238d0040efda_ActionId">
    <vt:lpwstr>3376730c-4d84-48c6-aa18-8ef1b2ede3af</vt:lpwstr>
  </property>
  <property fmtid="{D5CDD505-2E9C-101B-9397-08002B2CF9AE}" pid="8" name="MSIP_Label_be298231-ee28-4c9e-9ffa-238d0040efda_ContentBits">
    <vt:lpwstr>0</vt:lpwstr>
  </property>
  <property fmtid="{D5CDD505-2E9C-101B-9397-08002B2CF9AE}" pid="9" name="SlidoAppVersion">
    <vt:lpwstr>1.12.0.5522</vt:lpwstr>
  </property>
</Properties>
</file>